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ulled Wine Season" charset="1" panose="00000000000000000000"/>
      <p:regular r:id="rId18"/>
    </p:embeddedFont>
    <p:embeddedFont>
      <p:font typeface="Balsamiq Sans" charset="1" panose="02000603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9.png" Type="http://schemas.openxmlformats.org/officeDocument/2006/relationships/image"/><Relationship Id="rId15" Target="../media/image13.png" Type="http://schemas.openxmlformats.org/officeDocument/2006/relationships/image"/><Relationship Id="rId16" Target="../media/image54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13.png" Type="http://schemas.openxmlformats.org/officeDocument/2006/relationships/image"/><Relationship Id="rId15" Target="../media/image27.png" Type="http://schemas.openxmlformats.org/officeDocument/2006/relationships/image"/><Relationship Id="rId16" Target="../media/image54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12.png" Type="http://schemas.openxmlformats.org/officeDocument/2006/relationships/image"/><Relationship Id="rId13" Target="../media/image23.png" Type="http://schemas.openxmlformats.org/officeDocument/2006/relationships/image"/><Relationship Id="rId14" Target="../media/image13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13.png" Type="http://schemas.openxmlformats.org/officeDocument/2006/relationships/image"/><Relationship Id="rId16" Target="../media/image27.png" Type="http://schemas.openxmlformats.org/officeDocument/2006/relationships/image"/><Relationship Id="rId17" Target="../media/image28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13.png" Type="http://schemas.openxmlformats.org/officeDocument/2006/relationships/image"/><Relationship Id="rId18" Target="../media/image34.png" Type="http://schemas.openxmlformats.org/officeDocument/2006/relationships/image"/><Relationship Id="rId19" Target="../media/image35.png" Type="http://schemas.openxmlformats.org/officeDocument/2006/relationships/image"/><Relationship Id="rId2" Target="../media/image29.png" Type="http://schemas.openxmlformats.org/officeDocument/2006/relationships/image"/><Relationship Id="rId20" Target="../media/image36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35.png" Type="http://schemas.openxmlformats.org/officeDocument/2006/relationships/image"/><Relationship Id="rId16" Target="../media/image13.png" Type="http://schemas.openxmlformats.org/officeDocument/2006/relationships/image"/><Relationship Id="rId17" Target="../media/image27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9.png" Type="http://schemas.openxmlformats.org/officeDocument/2006/relationships/image"/><Relationship Id="rId17" Target="../media/image13.pn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13.png" Type="http://schemas.openxmlformats.org/officeDocument/2006/relationships/image"/><Relationship Id="rId16" Target="../media/image27.png" Type="http://schemas.openxmlformats.org/officeDocument/2006/relationships/image"/><Relationship Id="rId17" Target="../media/image37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15" Target="../media/image49.png" Type="http://schemas.openxmlformats.org/officeDocument/2006/relationships/image"/><Relationship Id="rId16" Target="../media/image13.png" Type="http://schemas.openxmlformats.org/officeDocument/2006/relationships/image"/><Relationship Id="rId17" Target="../media/image50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34.png" Type="http://schemas.openxmlformats.org/officeDocument/2006/relationships/image"/><Relationship Id="rId13" Target="../media/image51.png" Type="http://schemas.openxmlformats.org/officeDocument/2006/relationships/image"/><Relationship Id="rId14" Target="../media/image52.png" Type="http://schemas.openxmlformats.org/officeDocument/2006/relationships/image"/><Relationship Id="rId15" Target="../media/image53.png" Type="http://schemas.openxmlformats.org/officeDocument/2006/relationships/image"/><Relationship Id="rId16" Target="../media/image13.png" Type="http://schemas.openxmlformats.org/officeDocument/2006/relationships/image"/><Relationship Id="rId17" Target="../media/image50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6405" y="2230367"/>
            <a:ext cx="15015190" cy="6531608"/>
          </a:xfrm>
          <a:custGeom>
            <a:avLst/>
            <a:gdLst/>
            <a:ahLst/>
            <a:cxnLst/>
            <a:rect r="r" b="b" t="t" l="l"/>
            <a:pathLst>
              <a:path h="6531608" w="15015190">
                <a:moveTo>
                  <a:pt x="0" y="0"/>
                </a:moveTo>
                <a:lnTo>
                  <a:pt x="15015190" y="0"/>
                </a:lnTo>
                <a:lnTo>
                  <a:pt x="15015190" y="6531608"/>
                </a:lnTo>
                <a:lnTo>
                  <a:pt x="0" y="653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19263" y="3825067"/>
            <a:ext cx="14649474" cy="2696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3"/>
              </a:lnSpc>
              <a:spcBef>
                <a:spcPct val="0"/>
              </a:spcBef>
            </a:pPr>
            <a:r>
              <a:rPr lang="en-US" sz="15724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Trivia Quiz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52707" y="2979876"/>
            <a:ext cx="2643659" cy="1149991"/>
          </a:xfrm>
          <a:custGeom>
            <a:avLst/>
            <a:gdLst/>
            <a:ahLst/>
            <a:cxnLst/>
            <a:rect r="r" b="b" t="t" l="l"/>
            <a:pathLst>
              <a:path h="1149991" w="2643659">
                <a:moveTo>
                  <a:pt x="0" y="0"/>
                </a:moveTo>
                <a:lnTo>
                  <a:pt x="2643659" y="0"/>
                </a:lnTo>
                <a:lnTo>
                  <a:pt x="2643659" y="1149991"/>
                </a:lnTo>
                <a:lnTo>
                  <a:pt x="0" y="1149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888117" y="6955610"/>
            <a:ext cx="2511767" cy="617801"/>
            <a:chOff x="0" y="0"/>
            <a:chExt cx="661535" cy="1627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1535" cy="162713"/>
            </a:xfrm>
            <a:custGeom>
              <a:avLst/>
              <a:gdLst/>
              <a:ahLst/>
              <a:cxnLst/>
              <a:rect r="r" b="b" t="t" l="l"/>
              <a:pathLst>
                <a:path h="162713" w="661535">
                  <a:moveTo>
                    <a:pt x="81356" y="0"/>
                  </a:moveTo>
                  <a:lnTo>
                    <a:pt x="580179" y="0"/>
                  </a:lnTo>
                  <a:cubicBezTo>
                    <a:pt x="601756" y="0"/>
                    <a:pt x="622449" y="8571"/>
                    <a:pt x="637707" y="23829"/>
                  </a:cubicBezTo>
                  <a:cubicBezTo>
                    <a:pt x="652964" y="39086"/>
                    <a:pt x="661535" y="59779"/>
                    <a:pt x="661535" y="81356"/>
                  </a:cubicBezTo>
                  <a:lnTo>
                    <a:pt x="661535" y="81356"/>
                  </a:lnTo>
                  <a:cubicBezTo>
                    <a:pt x="661535" y="126288"/>
                    <a:pt x="625111" y="162713"/>
                    <a:pt x="580179" y="162713"/>
                  </a:cubicBezTo>
                  <a:lnTo>
                    <a:pt x="81356" y="162713"/>
                  </a:lnTo>
                  <a:cubicBezTo>
                    <a:pt x="36425" y="162713"/>
                    <a:pt x="0" y="126288"/>
                    <a:pt x="0" y="81356"/>
                  </a:cubicBezTo>
                  <a:lnTo>
                    <a:pt x="0" y="81356"/>
                  </a:lnTo>
                  <a:cubicBezTo>
                    <a:pt x="0" y="36425"/>
                    <a:pt x="36425" y="0"/>
                    <a:pt x="81356" y="0"/>
                  </a:cubicBezTo>
                  <a:close/>
                </a:path>
              </a:pathLst>
            </a:custGeom>
            <a:solidFill>
              <a:srgbClr val="E5D833">
                <a:alpha val="3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661535" cy="200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365821" y="1918875"/>
            <a:ext cx="2089965" cy="1961954"/>
          </a:xfrm>
          <a:custGeom>
            <a:avLst/>
            <a:gdLst/>
            <a:ahLst/>
            <a:cxnLst/>
            <a:rect r="r" b="b" t="t" l="l"/>
            <a:pathLst>
              <a:path h="1961954" w="2089965">
                <a:moveTo>
                  <a:pt x="0" y="0"/>
                </a:moveTo>
                <a:lnTo>
                  <a:pt x="2089965" y="0"/>
                </a:lnTo>
                <a:lnTo>
                  <a:pt x="2089965" y="1961954"/>
                </a:lnTo>
                <a:lnTo>
                  <a:pt x="0" y="1961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644800">
            <a:off x="13222292" y="2110928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179867">
            <a:off x="2710187" y="5712463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3"/>
                </a:lnTo>
                <a:lnTo>
                  <a:pt x="0" y="190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477315" y="5383004"/>
            <a:ext cx="3423911" cy="4998410"/>
          </a:xfrm>
          <a:custGeom>
            <a:avLst/>
            <a:gdLst/>
            <a:ahLst/>
            <a:cxnLst/>
            <a:rect r="r" b="b" t="t" l="l"/>
            <a:pathLst>
              <a:path h="4998410" w="3423911">
                <a:moveTo>
                  <a:pt x="0" y="0"/>
                </a:moveTo>
                <a:lnTo>
                  <a:pt x="3423911" y="0"/>
                </a:lnTo>
                <a:lnTo>
                  <a:pt x="3423911" y="4998410"/>
                </a:lnTo>
                <a:lnTo>
                  <a:pt x="0" y="4998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83974" y="3880829"/>
            <a:ext cx="4354516" cy="6500585"/>
          </a:xfrm>
          <a:custGeom>
            <a:avLst/>
            <a:gdLst/>
            <a:ahLst/>
            <a:cxnLst/>
            <a:rect r="r" b="b" t="t" l="l"/>
            <a:pathLst>
              <a:path h="6500585" w="4354516">
                <a:moveTo>
                  <a:pt x="0" y="0"/>
                </a:moveTo>
                <a:lnTo>
                  <a:pt x="4354516" y="0"/>
                </a:lnTo>
                <a:lnTo>
                  <a:pt x="4354516" y="6500585"/>
                </a:lnTo>
                <a:lnTo>
                  <a:pt x="0" y="65005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29" t="0" r="-1129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253470" y="6664125"/>
            <a:ext cx="3494874" cy="3910349"/>
          </a:xfrm>
          <a:custGeom>
            <a:avLst/>
            <a:gdLst/>
            <a:ahLst/>
            <a:cxnLst/>
            <a:rect r="r" b="b" t="t" l="l"/>
            <a:pathLst>
              <a:path h="3910349" w="3494874">
                <a:moveTo>
                  <a:pt x="0" y="0"/>
                </a:moveTo>
                <a:lnTo>
                  <a:pt x="3494874" y="0"/>
                </a:lnTo>
                <a:lnTo>
                  <a:pt x="3494874" y="3910348"/>
                </a:lnTo>
                <a:lnTo>
                  <a:pt x="0" y="39103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494828">
            <a:off x="3765316" y="685365"/>
            <a:ext cx="1455694" cy="1317562"/>
          </a:xfrm>
          <a:custGeom>
            <a:avLst/>
            <a:gdLst/>
            <a:ahLst/>
            <a:cxnLst/>
            <a:rect r="r" b="b" t="t" l="l"/>
            <a:pathLst>
              <a:path h="1317562" w="1455694">
                <a:moveTo>
                  <a:pt x="0" y="0"/>
                </a:moveTo>
                <a:lnTo>
                  <a:pt x="1455693" y="0"/>
                </a:lnTo>
                <a:lnTo>
                  <a:pt x="1455693" y="1317562"/>
                </a:lnTo>
                <a:lnTo>
                  <a:pt x="0" y="131756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4068668" y="7464628"/>
            <a:ext cx="2387117" cy="2594693"/>
          </a:xfrm>
          <a:custGeom>
            <a:avLst/>
            <a:gdLst/>
            <a:ahLst/>
            <a:cxnLst/>
            <a:rect r="r" b="b" t="t" l="l"/>
            <a:pathLst>
              <a:path h="2594693" w="2387117">
                <a:moveTo>
                  <a:pt x="2387118" y="0"/>
                </a:moveTo>
                <a:lnTo>
                  <a:pt x="0" y="0"/>
                </a:lnTo>
                <a:lnTo>
                  <a:pt x="0" y="2594693"/>
                </a:lnTo>
                <a:lnTo>
                  <a:pt x="2387118" y="2594693"/>
                </a:lnTo>
                <a:lnTo>
                  <a:pt x="2387118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052707" y="3103146"/>
            <a:ext cx="2643659" cy="81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2"/>
              </a:lnSpc>
              <a:spcBef>
                <a:spcPct val="0"/>
              </a:spcBef>
            </a:pPr>
            <a:r>
              <a:rPr lang="en-US" sz="4844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Animal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88117" y="6965743"/>
            <a:ext cx="2511767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Let’s Play!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6843" y="1401282"/>
            <a:ext cx="9534313" cy="7484436"/>
          </a:xfrm>
          <a:custGeom>
            <a:avLst/>
            <a:gdLst/>
            <a:ahLst/>
            <a:cxnLst/>
            <a:rect r="r" b="b" t="t" l="l"/>
            <a:pathLst>
              <a:path h="7484436" w="9534313">
                <a:moveTo>
                  <a:pt x="0" y="0"/>
                </a:moveTo>
                <a:lnTo>
                  <a:pt x="9534314" y="0"/>
                </a:lnTo>
                <a:lnTo>
                  <a:pt x="9534314" y="7484436"/>
                </a:lnTo>
                <a:lnTo>
                  <a:pt x="0" y="748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64563" y="2337435"/>
            <a:ext cx="6758874" cy="546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What type of animal is a Komodo Dragon?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5400000">
            <a:off x="3195215" y="2881041"/>
            <a:ext cx="1426204" cy="2448419"/>
          </a:xfrm>
          <a:custGeom>
            <a:avLst/>
            <a:gdLst/>
            <a:ahLst/>
            <a:cxnLst/>
            <a:rect r="r" b="b" t="t" l="l"/>
            <a:pathLst>
              <a:path h="2448419" w="1426204">
                <a:moveTo>
                  <a:pt x="0" y="0"/>
                </a:moveTo>
                <a:lnTo>
                  <a:pt x="1426204" y="0"/>
                </a:lnTo>
                <a:lnTo>
                  <a:pt x="1426204" y="2448419"/>
                </a:lnTo>
                <a:lnTo>
                  <a:pt x="0" y="2448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36853">
            <a:off x="13157688" y="2944127"/>
            <a:ext cx="1506937" cy="1414637"/>
          </a:xfrm>
          <a:custGeom>
            <a:avLst/>
            <a:gdLst/>
            <a:ahLst/>
            <a:cxnLst/>
            <a:rect r="r" b="b" t="t" l="l"/>
            <a:pathLst>
              <a:path h="1414637" w="1506937">
                <a:moveTo>
                  <a:pt x="0" y="0"/>
                </a:moveTo>
                <a:lnTo>
                  <a:pt x="1506937" y="0"/>
                </a:lnTo>
                <a:lnTo>
                  <a:pt x="1506937" y="1414637"/>
                </a:lnTo>
                <a:lnTo>
                  <a:pt x="0" y="141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6559743" y="7049895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29" y="0"/>
                </a:lnTo>
                <a:lnTo>
                  <a:pt x="1093029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0635228" y="7049895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29" y="0"/>
                </a:lnTo>
                <a:lnTo>
                  <a:pt x="1093029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70150" y="328823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1965" y="4372796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7" y="0"/>
                </a:lnTo>
                <a:lnTo>
                  <a:pt x="1817817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807398" y="4372796"/>
            <a:ext cx="5961463" cy="6559225"/>
          </a:xfrm>
          <a:custGeom>
            <a:avLst/>
            <a:gdLst/>
            <a:ahLst/>
            <a:cxnLst/>
            <a:rect r="r" b="b" t="t" l="l"/>
            <a:pathLst>
              <a:path h="6559225" w="5961463">
                <a:moveTo>
                  <a:pt x="0" y="0"/>
                </a:moveTo>
                <a:lnTo>
                  <a:pt x="5961463" y="0"/>
                </a:lnTo>
                <a:lnTo>
                  <a:pt x="5961463" y="6559225"/>
                </a:lnTo>
                <a:lnTo>
                  <a:pt x="0" y="65592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666989" y="-1442667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5" y="0"/>
                </a:lnTo>
                <a:lnTo>
                  <a:pt x="8255725" y="5913163"/>
                </a:lnTo>
                <a:lnTo>
                  <a:pt x="0" y="591316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38829" y="5143500"/>
            <a:ext cx="5166831" cy="3855748"/>
          </a:xfrm>
          <a:custGeom>
            <a:avLst/>
            <a:gdLst/>
            <a:ahLst/>
            <a:cxnLst/>
            <a:rect r="r" b="b" t="t" l="l"/>
            <a:pathLst>
              <a:path h="3855748" w="5166831">
                <a:moveTo>
                  <a:pt x="0" y="0"/>
                </a:moveTo>
                <a:lnTo>
                  <a:pt x="5166832" y="0"/>
                </a:lnTo>
                <a:lnTo>
                  <a:pt x="5166832" y="3855748"/>
                </a:lnTo>
                <a:lnTo>
                  <a:pt x="0" y="3855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05661" y="8263946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A) Reptile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40048" y="8263946"/>
            <a:ext cx="2683389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B) Amphibian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41345" y="1589374"/>
            <a:ext cx="11605309" cy="7108252"/>
          </a:xfrm>
          <a:custGeom>
            <a:avLst/>
            <a:gdLst/>
            <a:ahLst/>
            <a:cxnLst/>
            <a:rect r="r" b="b" t="t" l="l"/>
            <a:pathLst>
              <a:path h="7108252" w="11605309">
                <a:moveTo>
                  <a:pt x="0" y="0"/>
                </a:moveTo>
                <a:lnTo>
                  <a:pt x="11605310" y="0"/>
                </a:lnTo>
                <a:lnTo>
                  <a:pt x="11605310" y="7108252"/>
                </a:lnTo>
                <a:lnTo>
                  <a:pt x="0" y="710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711967">
            <a:off x="2603633" y="1781725"/>
            <a:ext cx="2871969" cy="2696061"/>
          </a:xfrm>
          <a:custGeom>
            <a:avLst/>
            <a:gdLst/>
            <a:ahLst/>
            <a:cxnLst/>
            <a:rect r="r" b="b" t="t" l="l"/>
            <a:pathLst>
              <a:path h="2696061" w="2871969">
                <a:moveTo>
                  <a:pt x="0" y="0"/>
                </a:moveTo>
                <a:lnTo>
                  <a:pt x="2871969" y="0"/>
                </a:lnTo>
                <a:lnTo>
                  <a:pt x="2871969" y="2696061"/>
                </a:lnTo>
                <a:lnTo>
                  <a:pt x="0" y="2696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644800">
            <a:off x="13319195" y="1058649"/>
            <a:ext cx="1760881" cy="3158532"/>
          </a:xfrm>
          <a:custGeom>
            <a:avLst/>
            <a:gdLst/>
            <a:ahLst/>
            <a:cxnLst/>
            <a:rect r="r" b="b" t="t" l="l"/>
            <a:pathLst>
              <a:path h="3158532" w="1760881">
                <a:moveTo>
                  <a:pt x="0" y="0"/>
                </a:moveTo>
                <a:lnTo>
                  <a:pt x="1760881" y="0"/>
                </a:lnTo>
                <a:lnTo>
                  <a:pt x="1760881" y="3158531"/>
                </a:lnTo>
                <a:lnTo>
                  <a:pt x="0" y="315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358478">
            <a:off x="13442709" y="6294962"/>
            <a:ext cx="1777789" cy="3188860"/>
          </a:xfrm>
          <a:custGeom>
            <a:avLst/>
            <a:gdLst/>
            <a:ahLst/>
            <a:cxnLst/>
            <a:rect r="r" b="b" t="t" l="l"/>
            <a:pathLst>
              <a:path h="3188860" w="1777789">
                <a:moveTo>
                  <a:pt x="0" y="0"/>
                </a:moveTo>
                <a:lnTo>
                  <a:pt x="1777790" y="0"/>
                </a:lnTo>
                <a:lnTo>
                  <a:pt x="177779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989186">
            <a:off x="2732404" y="5982482"/>
            <a:ext cx="1859667" cy="3192561"/>
          </a:xfrm>
          <a:custGeom>
            <a:avLst/>
            <a:gdLst/>
            <a:ahLst/>
            <a:cxnLst/>
            <a:rect r="r" b="b" t="t" l="l"/>
            <a:pathLst>
              <a:path h="3192561" w="1859667">
                <a:moveTo>
                  <a:pt x="0" y="0"/>
                </a:moveTo>
                <a:lnTo>
                  <a:pt x="1859667" y="0"/>
                </a:lnTo>
                <a:lnTo>
                  <a:pt x="1859667" y="3192561"/>
                </a:lnTo>
                <a:lnTo>
                  <a:pt x="0" y="3192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49180" y="2998582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8678" y="483673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7" y="0"/>
                </a:lnTo>
                <a:lnTo>
                  <a:pt x="1817817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52707" y="921454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427825" y="7573152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5838" y="8108056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5" y="0"/>
                </a:lnTo>
                <a:lnTo>
                  <a:pt x="2766355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39015" y="9124935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77150" y="891128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2" y="0"/>
                </a:lnTo>
                <a:lnTo>
                  <a:pt x="3059062" y="4465784"/>
                </a:lnTo>
                <a:lnTo>
                  <a:pt x="0" y="4465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213480" y="727239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1" y="0"/>
                </a:lnTo>
                <a:lnTo>
                  <a:pt x="3059061" y="4465783"/>
                </a:lnTo>
                <a:lnTo>
                  <a:pt x="0" y="446578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891260" y="2157787"/>
            <a:ext cx="4568850" cy="3409504"/>
          </a:xfrm>
          <a:custGeom>
            <a:avLst/>
            <a:gdLst/>
            <a:ahLst/>
            <a:cxnLst/>
            <a:rect r="r" b="b" t="t" l="l"/>
            <a:pathLst>
              <a:path h="3409504" w="4568850">
                <a:moveTo>
                  <a:pt x="0" y="0"/>
                </a:moveTo>
                <a:lnTo>
                  <a:pt x="4568850" y="0"/>
                </a:lnTo>
                <a:lnTo>
                  <a:pt x="4568850" y="3409505"/>
                </a:lnTo>
                <a:lnTo>
                  <a:pt x="0" y="340950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640294" y="5561767"/>
            <a:ext cx="7106713" cy="222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Komodo is a type of reptile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6405" y="2230367"/>
            <a:ext cx="15015190" cy="6531608"/>
          </a:xfrm>
          <a:custGeom>
            <a:avLst/>
            <a:gdLst/>
            <a:ahLst/>
            <a:cxnLst/>
            <a:rect r="r" b="b" t="t" l="l"/>
            <a:pathLst>
              <a:path h="6531608" w="15015190">
                <a:moveTo>
                  <a:pt x="0" y="0"/>
                </a:moveTo>
                <a:lnTo>
                  <a:pt x="15015190" y="0"/>
                </a:lnTo>
                <a:lnTo>
                  <a:pt x="15015190" y="6531608"/>
                </a:lnTo>
                <a:lnTo>
                  <a:pt x="0" y="653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79746" y="3559213"/>
            <a:ext cx="11528509" cy="4016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79"/>
              </a:lnSpc>
            </a:pPr>
            <a:r>
              <a:rPr lang="en-US" sz="14253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Thanks for Playing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365821" y="1611024"/>
            <a:ext cx="2089965" cy="1961954"/>
          </a:xfrm>
          <a:custGeom>
            <a:avLst/>
            <a:gdLst/>
            <a:ahLst/>
            <a:cxnLst/>
            <a:rect r="r" b="b" t="t" l="l"/>
            <a:pathLst>
              <a:path h="1961954" w="2089965">
                <a:moveTo>
                  <a:pt x="0" y="0"/>
                </a:moveTo>
                <a:lnTo>
                  <a:pt x="2089965" y="0"/>
                </a:lnTo>
                <a:lnTo>
                  <a:pt x="2089965" y="1961954"/>
                </a:lnTo>
                <a:lnTo>
                  <a:pt x="0" y="1961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644800">
            <a:off x="13222292" y="2110928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358478">
            <a:off x="14468429" y="7673542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179867">
            <a:off x="3124002" y="5712463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3"/>
                </a:lnTo>
                <a:lnTo>
                  <a:pt x="0" y="1903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89604" y="-786728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52707" y="921454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77315" y="5383004"/>
            <a:ext cx="3423911" cy="4998410"/>
          </a:xfrm>
          <a:custGeom>
            <a:avLst/>
            <a:gdLst/>
            <a:ahLst/>
            <a:cxnLst/>
            <a:rect r="r" b="b" t="t" l="l"/>
            <a:pathLst>
              <a:path h="4998410" w="3423911">
                <a:moveTo>
                  <a:pt x="0" y="0"/>
                </a:moveTo>
                <a:lnTo>
                  <a:pt x="3423911" y="0"/>
                </a:lnTo>
                <a:lnTo>
                  <a:pt x="3423911" y="4998410"/>
                </a:lnTo>
                <a:lnTo>
                  <a:pt x="0" y="4998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83974" y="3880829"/>
            <a:ext cx="4354516" cy="6500585"/>
          </a:xfrm>
          <a:custGeom>
            <a:avLst/>
            <a:gdLst/>
            <a:ahLst/>
            <a:cxnLst/>
            <a:rect r="r" b="b" t="t" l="l"/>
            <a:pathLst>
              <a:path h="6500585" w="4354516">
                <a:moveTo>
                  <a:pt x="0" y="0"/>
                </a:moveTo>
                <a:lnTo>
                  <a:pt x="4354516" y="0"/>
                </a:lnTo>
                <a:lnTo>
                  <a:pt x="4354516" y="6500585"/>
                </a:lnTo>
                <a:lnTo>
                  <a:pt x="0" y="65005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29" t="0" r="-1129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53470" y="6664125"/>
            <a:ext cx="3494874" cy="3910349"/>
          </a:xfrm>
          <a:custGeom>
            <a:avLst/>
            <a:gdLst/>
            <a:ahLst/>
            <a:cxnLst/>
            <a:rect r="r" b="b" t="t" l="l"/>
            <a:pathLst>
              <a:path h="3910349" w="3494874">
                <a:moveTo>
                  <a:pt x="0" y="0"/>
                </a:moveTo>
                <a:lnTo>
                  <a:pt x="3494874" y="0"/>
                </a:lnTo>
                <a:lnTo>
                  <a:pt x="3494874" y="3910348"/>
                </a:lnTo>
                <a:lnTo>
                  <a:pt x="0" y="39103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94828">
            <a:off x="3765316" y="685365"/>
            <a:ext cx="1455694" cy="1317562"/>
          </a:xfrm>
          <a:custGeom>
            <a:avLst/>
            <a:gdLst/>
            <a:ahLst/>
            <a:cxnLst/>
            <a:rect r="r" b="b" t="t" l="l"/>
            <a:pathLst>
              <a:path h="1317562" w="1455694">
                <a:moveTo>
                  <a:pt x="0" y="0"/>
                </a:moveTo>
                <a:lnTo>
                  <a:pt x="1455693" y="0"/>
                </a:lnTo>
                <a:lnTo>
                  <a:pt x="1455693" y="1317562"/>
                </a:lnTo>
                <a:lnTo>
                  <a:pt x="0" y="131756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4068668" y="7464628"/>
            <a:ext cx="2387117" cy="2594693"/>
          </a:xfrm>
          <a:custGeom>
            <a:avLst/>
            <a:gdLst/>
            <a:ahLst/>
            <a:cxnLst/>
            <a:rect r="r" b="b" t="t" l="l"/>
            <a:pathLst>
              <a:path h="2594693" w="2387117">
                <a:moveTo>
                  <a:pt x="2387118" y="0"/>
                </a:moveTo>
                <a:lnTo>
                  <a:pt x="0" y="0"/>
                </a:lnTo>
                <a:lnTo>
                  <a:pt x="0" y="2594693"/>
                </a:lnTo>
                <a:lnTo>
                  <a:pt x="2387118" y="2594693"/>
                </a:lnTo>
                <a:lnTo>
                  <a:pt x="2387118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6843" y="1401282"/>
            <a:ext cx="9534313" cy="7484436"/>
          </a:xfrm>
          <a:custGeom>
            <a:avLst/>
            <a:gdLst/>
            <a:ahLst/>
            <a:cxnLst/>
            <a:rect r="r" b="b" t="t" l="l"/>
            <a:pathLst>
              <a:path h="7484436" w="9534313">
                <a:moveTo>
                  <a:pt x="0" y="0"/>
                </a:moveTo>
                <a:lnTo>
                  <a:pt x="9534314" y="0"/>
                </a:lnTo>
                <a:lnTo>
                  <a:pt x="9534314" y="7484436"/>
                </a:lnTo>
                <a:lnTo>
                  <a:pt x="0" y="748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3195215" y="2881041"/>
            <a:ext cx="1426204" cy="2448419"/>
          </a:xfrm>
          <a:custGeom>
            <a:avLst/>
            <a:gdLst/>
            <a:ahLst/>
            <a:cxnLst/>
            <a:rect r="r" b="b" t="t" l="l"/>
            <a:pathLst>
              <a:path h="2448419" w="1426204">
                <a:moveTo>
                  <a:pt x="0" y="0"/>
                </a:moveTo>
                <a:lnTo>
                  <a:pt x="1426204" y="0"/>
                </a:lnTo>
                <a:lnTo>
                  <a:pt x="1426204" y="2448419"/>
                </a:lnTo>
                <a:lnTo>
                  <a:pt x="0" y="2448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34814">
            <a:off x="10834893" y="7937384"/>
            <a:ext cx="1941063" cy="1822173"/>
          </a:xfrm>
          <a:custGeom>
            <a:avLst/>
            <a:gdLst/>
            <a:ahLst/>
            <a:cxnLst/>
            <a:rect r="r" b="b" t="t" l="l"/>
            <a:pathLst>
              <a:path h="1822173" w="1941063">
                <a:moveTo>
                  <a:pt x="0" y="0"/>
                </a:moveTo>
                <a:lnTo>
                  <a:pt x="1941063" y="0"/>
                </a:lnTo>
                <a:lnTo>
                  <a:pt x="1941063" y="1822174"/>
                </a:lnTo>
                <a:lnTo>
                  <a:pt x="0" y="1822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36853">
            <a:off x="13157688" y="2944127"/>
            <a:ext cx="1506937" cy="1414637"/>
          </a:xfrm>
          <a:custGeom>
            <a:avLst/>
            <a:gdLst/>
            <a:ahLst/>
            <a:cxnLst/>
            <a:rect r="r" b="b" t="t" l="l"/>
            <a:pathLst>
              <a:path h="1414637" w="1506937">
                <a:moveTo>
                  <a:pt x="0" y="0"/>
                </a:moveTo>
                <a:lnTo>
                  <a:pt x="1506937" y="0"/>
                </a:lnTo>
                <a:lnTo>
                  <a:pt x="1506937" y="1414637"/>
                </a:lnTo>
                <a:lnTo>
                  <a:pt x="0" y="141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7053" y="4397681"/>
            <a:ext cx="1067004" cy="1259002"/>
          </a:xfrm>
          <a:custGeom>
            <a:avLst/>
            <a:gdLst/>
            <a:ahLst/>
            <a:cxnLst/>
            <a:rect r="r" b="b" t="t" l="l"/>
            <a:pathLst>
              <a:path h="1259002" w="1067004">
                <a:moveTo>
                  <a:pt x="0" y="0"/>
                </a:moveTo>
                <a:lnTo>
                  <a:pt x="1067004" y="0"/>
                </a:lnTo>
                <a:lnTo>
                  <a:pt x="1067004" y="1259003"/>
                </a:lnTo>
                <a:lnTo>
                  <a:pt x="0" y="1259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11157" y="8502009"/>
            <a:ext cx="1067004" cy="1259002"/>
          </a:xfrm>
          <a:custGeom>
            <a:avLst/>
            <a:gdLst/>
            <a:ahLst/>
            <a:cxnLst/>
            <a:rect r="r" b="b" t="t" l="l"/>
            <a:pathLst>
              <a:path h="1259002" w="1067004">
                <a:moveTo>
                  <a:pt x="0" y="0"/>
                </a:moveTo>
                <a:lnTo>
                  <a:pt x="1067004" y="0"/>
                </a:lnTo>
                <a:lnTo>
                  <a:pt x="1067004" y="1259002"/>
                </a:lnTo>
                <a:lnTo>
                  <a:pt x="0" y="1259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87968" y="3574010"/>
            <a:ext cx="4496799" cy="6712990"/>
          </a:xfrm>
          <a:custGeom>
            <a:avLst/>
            <a:gdLst/>
            <a:ahLst/>
            <a:cxnLst/>
            <a:rect r="r" b="b" t="t" l="l"/>
            <a:pathLst>
              <a:path h="6712990" w="4496799">
                <a:moveTo>
                  <a:pt x="0" y="0"/>
                </a:moveTo>
                <a:lnTo>
                  <a:pt x="4496799" y="0"/>
                </a:lnTo>
                <a:lnTo>
                  <a:pt x="4496799" y="6712990"/>
                </a:lnTo>
                <a:lnTo>
                  <a:pt x="0" y="6712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129" t="0" r="-1129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312921" y="7218594"/>
            <a:ext cx="4362446" cy="3582659"/>
          </a:xfrm>
          <a:custGeom>
            <a:avLst/>
            <a:gdLst/>
            <a:ahLst/>
            <a:cxnLst/>
            <a:rect r="r" b="b" t="t" l="l"/>
            <a:pathLst>
              <a:path h="3582659" w="4362446">
                <a:moveTo>
                  <a:pt x="0" y="0"/>
                </a:moveTo>
                <a:lnTo>
                  <a:pt x="4362447" y="0"/>
                </a:lnTo>
                <a:lnTo>
                  <a:pt x="4362447" y="3582659"/>
                </a:lnTo>
                <a:lnTo>
                  <a:pt x="0" y="35826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006027" y="2337435"/>
            <a:ext cx="6275946" cy="546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Which mammal is known to lay eggs?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41345" y="1589374"/>
            <a:ext cx="11605309" cy="7108252"/>
          </a:xfrm>
          <a:custGeom>
            <a:avLst/>
            <a:gdLst/>
            <a:ahLst/>
            <a:cxnLst/>
            <a:rect r="r" b="b" t="t" l="l"/>
            <a:pathLst>
              <a:path h="7108252" w="11605309">
                <a:moveTo>
                  <a:pt x="0" y="0"/>
                </a:moveTo>
                <a:lnTo>
                  <a:pt x="11605310" y="0"/>
                </a:lnTo>
                <a:lnTo>
                  <a:pt x="11605310" y="7108252"/>
                </a:lnTo>
                <a:lnTo>
                  <a:pt x="0" y="710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94203">
            <a:off x="6626959" y="5011147"/>
            <a:ext cx="5524118" cy="1532943"/>
          </a:xfrm>
          <a:custGeom>
            <a:avLst/>
            <a:gdLst/>
            <a:ahLst/>
            <a:cxnLst/>
            <a:rect r="r" b="b" t="t" l="l"/>
            <a:pathLst>
              <a:path h="1532943" w="5524118">
                <a:moveTo>
                  <a:pt x="0" y="0"/>
                </a:moveTo>
                <a:lnTo>
                  <a:pt x="5524118" y="0"/>
                </a:lnTo>
                <a:lnTo>
                  <a:pt x="5524118" y="1532942"/>
                </a:lnTo>
                <a:lnTo>
                  <a:pt x="0" y="1532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40992" y="6838774"/>
            <a:ext cx="7206015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Platypus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405371" y="1028700"/>
            <a:ext cx="1570457" cy="1474267"/>
          </a:xfrm>
          <a:custGeom>
            <a:avLst/>
            <a:gdLst/>
            <a:ahLst/>
            <a:cxnLst/>
            <a:rect r="r" b="b" t="t" l="l"/>
            <a:pathLst>
              <a:path h="1474267" w="1570457">
                <a:moveTo>
                  <a:pt x="0" y="0"/>
                </a:moveTo>
                <a:lnTo>
                  <a:pt x="1570457" y="0"/>
                </a:lnTo>
                <a:lnTo>
                  <a:pt x="1570457" y="1474267"/>
                </a:lnTo>
                <a:lnTo>
                  <a:pt x="0" y="1474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644800">
            <a:off x="13126195" y="822100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358478">
            <a:off x="12620900" y="7580321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989186">
            <a:off x="4497914" y="7498769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3"/>
                </a:lnTo>
                <a:lnTo>
                  <a:pt x="0" y="19033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649180" y="2998582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18678" y="483673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7" y="0"/>
                </a:lnTo>
                <a:lnTo>
                  <a:pt x="1817817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89604" y="-786728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52707" y="921454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427825" y="7573152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55838" y="8108056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5" y="0"/>
                </a:lnTo>
                <a:lnTo>
                  <a:pt x="2766355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9015" y="9124935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77150" y="891128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2" y="0"/>
                </a:lnTo>
                <a:lnTo>
                  <a:pt x="3059062" y="4465784"/>
                </a:lnTo>
                <a:lnTo>
                  <a:pt x="0" y="4465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213480" y="727239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1" y="0"/>
                </a:lnTo>
                <a:lnTo>
                  <a:pt x="3059061" y="4465783"/>
                </a:lnTo>
                <a:lnTo>
                  <a:pt x="0" y="44657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458238">
            <a:off x="5668281" y="2404493"/>
            <a:ext cx="5771169" cy="4169670"/>
          </a:xfrm>
          <a:custGeom>
            <a:avLst/>
            <a:gdLst/>
            <a:ahLst/>
            <a:cxnLst/>
            <a:rect r="r" b="b" t="t" l="l"/>
            <a:pathLst>
              <a:path h="4169670" w="5771169">
                <a:moveTo>
                  <a:pt x="0" y="0"/>
                </a:moveTo>
                <a:lnTo>
                  <a:pt x="5771170" y="0"/>
                </a:lnTo>
                <a:lnTo>
                  <a:pt x="5771170" y="4169670"/>
                </a:lnTo>
                <a:lnTo>
                  <a:pt x="0" y="416967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This Answer is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29240" y="5201646"/>
            <a:ext cx="4857985" cy="5345100"/>
          </a:xfrm>
          <a:custGeom>
            <a:avLst/>
            <a:gdLst/>
            <a:ahLst/>
            <a:cxnLst/>
            <a:rect r="r" b="b" t="t" l="l"/>
            <a:pathLst>
              <a:path h="5345100" w="4857985">
                <a:moveTo>
                  <a:pt x="0" y="0"/>
                </a:moveTo>
                <a:lnTo>
                  <a:pt x="4857985" y="0"/>
                </a:lnTo>
                <a:lnTo>
                  <a:pt x="4857985" y="5345100"/>
                </a:lnTo>
                <a:lnTo>
                  <a:pt x="0" y="5345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28992" y="5588497"/>
            <a:ext cx="4857985" cy="5345100"/>
          </a:xfrm>
          <a:custGeom>
            <a:avLst/>
            <a:gdLst/>
            <a:ahLst/>
            <a:cxnLst/>
            <a:rect r="r" b="b" t="t" l="l"/>
            <a:pathLst>
              <a:path h="5345100" w="4857985">
                <a:moveTo>
                  <a:pt x="0" y="0"/>
                </a:moveTo>
                <a:lnTo>
                  <a:pt x="4857984" y="0"/>
                </a:lnTo>
                <a:lnTo>
                  <a:pt x="4857984" y="5345100"/>
                </a:lnTo>
                <a:lnTo>
                  <a:pt x="0" y="5345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5203090" y="-2113268"/>
            <a:ext cx="7881821" cy="14629829"/>
          </a:xfrm>
          <a:custGeom>
            <a:avLst/>
            <a:gdLst/>
            <a:ahLst/>
            <a:cxnLst/>
            <a:rect r="r" b="b" t="t" l="l"/>
            <a:pathLst>
              <a:path h="14629829" w="7881821">
                <a:moveTo>
                  <a:pt x="0" y="0"/>
                </a:moveTo>
                <a:lnTo>
                  <a:pt x="7881820" y="0"/>
                </a:lnTo>
                <a:lnTo>
                  <a:pt x="7881820" y="14629829"/>
                </a:lnTo>
                <a:lnTo>
                  <a:pt x="0" y="14629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02085" y="1974630"/>
            <a:ext cx="12283829" cy="2707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Which of these animals is the largest?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5400000">
            <a:off x="8567196" y="6226429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29" y="0"/>
                </a:lnTo>
                <a:lnTo>
                  <a:pt x="1093029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4012610" y="6226429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29" y="0"/>
                </a:lnTo>
                <a:lnTo>
                  <a:pt x="1093029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2977396" y="6201689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29" y="0"/>
                </a:lnTo>
                <a:lnTo>
                  <a:pt x="1093029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358478">
            <a:off x="11191674" y="8174494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736853">
            <a:off x="1413830" y="3879177"/>
            <a:ext cx="1506937" cy="1414637"/>
          </a:xfrm>
          <a:custGeom>
            <a:avLst/>
            <a:gdLst/>
            <a:ahLst/>
            <a:cxnLst/>
            <a:rect r="r" b="b" t="t" l="l"/>
            <a:pathLst>
              <a:path h="1414637" w="1506937">
                <a:moveTo>
                  <a:pt x="0" y="0"/>
                </a:moveTo>
                <a:lnTo>
                  <a:pt x="1506936" y="0"/>
                </a:lnTo>
                <a:lnTo>
                  <a:pt x="1506936" y="1414637"/>
                </a:lnTo>
                <a:lnTo>
                  <a:pt x="0" y="14146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845663">
            <a:off x="12205671" y="81125"/>
            <a:ext cx="1426204" cy="2448419"/>
          </a:xfrm>
          <a:custGeom>
            <a:avLst/>
            <a:gdLst/>
            <a:ahLst/>
            <a:cxnLst/>
            <a:rect r="r" b="b" t="t" l="l"/>
            <a:pathLst>
              <a:path h="2448419" w="1426204">
                <a:moveTo>
                  <a:pt x="0" y="0"/>
                </a:moveTo>
                <a:lnTo>
                  <a:pt x="1426203" y="0"/>
                </a:lnTo>
                <a:lnTo>
                  <a:pt x="1426203" y="2448419"/>
                </a:lnTo>
                <a:lnTo>
                  <a:pt x="0" y="24484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941903" y="9142557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7"/>
                </a:lnTo>
                <a:lnTo>
                  <a:pt x="0" y="21449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05851" y="-1102284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697958" y="9656907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7"/>
                </a:lnTo>
                <a:lnTo>
                  <a:pt x="0" y="21449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631499" y="-2513594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90950" y="5143500"/>
            <a:ext cx="2317298" cy="1868322"/>
          </a:xfrm>
          <a:custGeom>
            <a:avLst/>
            <a:gdLst/>
            <a:ahLst/>
            <a:cxnLst/>
            <a:rect r="r" b="b" t="t" l="l"/>
            <a:pathLst>
              <a:path h="1868322" w="2317298">
                <a:moveTo>
                  <a:pt x="0" y="0"/>
                </a:moveTo>
                <a:lnTo>
                  <a:pt x="2317299" y="0"/>
                </a:lnTo>
                <a:lnTo>
                  <a:pt x="2317299" y="1868322"/>
                </a:lnTo>
                <a:lnTo>
                  <a:pt x="0" y="186832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924028" y="5143500"/>
            <a:ext cx="2439945" cy="1868322"/>
          </a:xfrm>
          <a:custGeom>
            <a:avLst/>
            <a:gdLst/>
            <a:ahLst/>
            <a:cxnLst/>
            <a:rect r="r" b="b" t="t" l="l"/>
            <a:pathLst>
              <a:path h="1868322" w="2439945">
                <a:moveTo>
                  <a:pt x="0" y="0"/>
                </a:moveTo>
                <a:lnTo>
                  <a:pt x="2439944" y="0"/>
                </a:lnTo>
                <a:lnTo>
                  <a:pt x="2439944" y="1868322"/>
                </a:lnTo>
                <a:lnTo>
                  <a:pt x="0" y="1868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-9373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839723" y="5003197"/>
            <a:ext cx="1368376" cy="2008625"/>
          </a:xfrm>
          <a:custGeom>
            <a:avLst/>
            <a:gdLst/>
            <a:ahLst/>
            <a:cxnLst/>
            <a:rect r="r" b="b" t="t" l="l"/>
            <a:pathLst>
              <a:path h="2008625" w="1368376">
                <a:moveTo>
                  <a:pt x="0" y="0"/>
                </a:moveTo>
                <a:lnTo>
                  <a:pt x="1368375" y="0"/>
                </a:lnTo>
                <a:lnTo>
                  <a:pt x="1368375" y="2008625"/>
                </a:lnTo>
                <a:lnTo>
                  <a:pt x="0" y="2008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679231" y="7440481"/>
            <a:ext cx="2868960" cy="53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B) Blue Whale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358528" y="7440481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A) Elephant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32045" y="7415740"/>
            <a:ext cx="1983730" cy="53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C) Giraffe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41345" y="1589374"/>
            <a:ext cx="11605309" cy="7108252"/>
          </a:xfrm>
          <a:custGeom>
            <a:avLst/>
            <a:gdLst/>
            <a:ahLst/>
            <a:cxnLst/>
            <a:rect r="r" b="b" t="t" l="l"/>
            <a:pathLst>
              <a:path h="7108252" w="11605309">
                <a:moveTo>
                  <a:pt x="0" y="0"/>
                </a:moveTo>
                <a:lnTo>
                  <a:pt x="11605310" y="0"/>
                </a:lnTo>
                <a:lnTo>
                  <a:pt x="11605310" y="7108252"/>
                </a:lnTo>
                <a:lnTo>
                  <a:pt x="0" y="710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6508" y="5552168"/>
            <a:ext cx="5524118" cy="1532943"/>
          </a:xfrm>
          <a:custGeom>
            <a:avLst/>
            <a:gdLst/>
            <a:ahLst/>
            <a:cxnLst/>
            <a:rect r="r" b="b" t="t" l="l"/>
            <a:pathLst>
              <a:path h="1532943" w="5524118">
                <a:moveTo>
                  <a:pt x="0" y="0"/>
                </a:moveTo>
                <a:lnTo>
                  <a:pt x="5524118" y="0"/>
                </a:lnTo>
                <a:lnTo>
                  <a:pt x="5524118" y="1532943"/>
                </a:lnTo>
                <a:lnTo>
                  <a:pt x="0" y="1532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40992" y="6838774"/>
            <a:ext cx="7206015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Blue Whale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405371" y="1028700"/>
            <a:ext cx="1570457" cy="1474267"/>
          </a:xfrm>
          <a:custGeom>
            <a:avLst/>
            <a:gdLst/>
            <a:ahLst/>
            <a:cxnLst/>
            <a:rect r="r" b="b" t="t" l="l"/>
            <a:pathLst>
              <a:path h="1474267" w="1570457">
                <a:moveTo>
                  <a:pt x="0" y="0"/>
                </a:moveTo>
                <a:lnTo>
                  <a:pt x="1570457" y="0"/>
                </a:lnTo>
                <a:lnTo>
                  <a:pt x="1570457" y="1474267"/>
                </a:lnTo>
                <a:lnTo>
                  <a:pt x="0" y="1474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644800">
            <a:off x="13126195" y="822100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58478">
            <a:off x="12620900" y="7580321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989186">
            <a:off x="4497914" y="7498769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3"/>
                </a:lnTo>
                <a:lnTo>
                  <a:pt x="0" y="190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649180" y="2998582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18678" y="483673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7" y="0"/>
                </a:lnTo>
                <a:lnTo>
                  <a:pt x="1817817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52707" y="921454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556508" y="2355351"/>
            <a:ext cx="5374294" cy="4115221"/>
          </a:xfrm>
          <a:custGeom>
            <a:avLst/>
            <a:gdLst/>
            <a:ahLst/>
            <a:cxnLst/>
            <a:rect r="r" b="b" t="t" l="l"/>
            <a:pathLst>
              <a:path h="4115221" w="5374294">
                <a:moveTo>
                  <a:pt x="0" y="0"/>
                </a:moveTo>
                <a:lnTo>
                  <a:pt x="5374294" y="0"/>
                </a:lnTo>
                <a:lnTo>
                  <a:pt x="5374294" y="4115221"/>
                </a:lnTo>
                <a:lnTo>
                  <a:pt x="0" y="411522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937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427825" y="7573152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55838" y="8108056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5" y="0"/>
                </a:lnTo>
                <a:lnTo>
                  <a:pt x="2766355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39015" y="9124935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77150" y="891128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2" y="0"/>
                </a:lnTo>
                <a:lnTo>
                  <a:pt x="3059062" y="4465784"/>
                </a:lnTo>
                <a:lnTo>
                  <a:pt x="0" y="44657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213480" y="727239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1" y="0"/>
                </a:lnTo>
                <a:lnTo>
                  <a:pt x="3059061" y="4465783"/>
                </a:lnTo>
                <a:lnTo>
                  <a:pt x="0" y="446578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5203090" y="-2113268"/>
            <a:ext cx="7881821" cy="14629829"/>
          </a:xfrm>
          <a:custGeom>
            <a:avLst/>
            <a:gdLst/>
            <a:ahLst/>
            <a:cxnLst/>
            <a:rect r="r" b="b" t="t" l="l"/>
            <a:pathLst>
              <a:path h="14629829" w="7881821">
                <a:moveTo>
                  <a:pt x="0" y="0"/>
                </a:moveTo>
                <a:lnTo>
                  <a:pt x="7881820" y="0"/>
                </a:lnTo>
                <a:lnTo>
                  <a:pt x="7881820" y="14629829"/>
                </a:lnTo>
                <a:lnTo>
                  <a:pt x="0" y="14629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3657818" y="5828118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30" y="0"/>
                </a:lnTo>
                <a:lnTo>
                  <a:pt x="1093030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03736" y="7017429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A) Flamingo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3537152" y="5828118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30" y="0"/>
                </a:lnTo>
                <a:lnTo>
                  <a:pt x="1093030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883071" y="7017429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D) Eagle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5400000">
            <a:off x="6950205" y="5828118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30" y="0"/>
                </a:lnTo>
                <a:lnTo>
                  <a:pt x="1093030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296123" y="7017429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B) Peacock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400000">
            <a:off x="10244765" y="5828118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30" y="0"/>
                </a:lnTo>
                <a:lnTo>
                  <a:pt x="1093030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590684" y="7017429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C) Penguin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02085" y="2372942"/>
            <a:ext cx="12283829" cy="408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Which bird has colorful feathers and a beautiful tail?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2358478">
            <a:off x="6788016" y="8174494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49" y="0"/>
                </a:lnTo>
                <a:lnTo>
                  <a:pt x="879649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736853">
            <a:off x="1413830" y="3879177"/>
            <a:ext cx="1506937" cy="1414637"/>
          </a:xfrm>
          <a:custGeom>
            <a:avLst/>
            <a:gdLst/>
            <a:ahLst/>
            <a:cxnLst/>
            <a:rect r="r" b="b" t="t" l="l"/>
            <a:pathLst>
              <a:path h="1414637" w="1506937">
                <a:moveTo>
                  <a:pt x="0" y="0"/>
                </a:moveTo>
                <a:lnTo>
                  <a:pt x="1506936" y="0"/>
                </a:lnTo>
                <a:lnTo>
                  <a:pt x="1506936" y="1414637"/>
                </a:lnTo>
                <a:lnTo>
                  <a:pt x="0" y="14146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6845663">
            <a:off x="12205671" y="81125"/>
            <a:ext cx="1426204" cy="2448419"/>
          </a:xfrm>
          <a:custGeom>
            <a:avLst/>
            <a:gdLst/>
            <a:ahLst/>
            <a:cxnLst/>
            <a:rect r="r" b="b" t="t" l="l"/>
            <a:pathLst>
              <a:path h="2448419" w="1426204">
                <a:moveTo>
                  <a:pt x="0" y="0"/>
                </a:moveTo>
                <a:lnTo>
                  <a:pt x="1426203" y="0"/>
                </a:lnTo>
                <a:lnTo>
                  <a:pt x="1426203" y="2448419"/>
                </a:lnTo>
                <a:lnTo>
                  <a:pt x="0" y="24484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305851" y="-1102284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029240" y="5201646"/>
            <a:ext cx="4857985" cy="5345100"/>
          </a:xfrm>
          <a:custGeom>
            <a:avLst/>
            <a:gdLst/>
            <a:ahLst/>
            <a:cxnLst/>
            <a:rect r="r" b="b" t="t" l="l"/>
            <a:pathLst>
              <a:path h="5345100" w="4857985">
                <a:moveTo>
                  <a:pt x="0" y="0"/>
                </a:moveTo>
                <a:lnTo>
                  <a:pt x="4857985" y="0"/>
                </a:lnTo>
                <a:lnTo>
                  <a:pt x="4857985" y="5345100"/>
                </a:lnTo>
                <a:lnTo>
                  <a:pt x="0" y="53451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2428992" y="5588497"/>
            <a:ext cx="4857985" cy="5345100"/>
          </a:xfrm>
          <a:custGeom>
            <a:avLst/>
            <a:gdLst/>
            <a:ahLst/>
            <a:cxnLst/>
            <a:rect r="r" b="b" t="t" l="l"/>
            <a:pathLst>
              <a:path h="5345100" w="4857985">
                <a:moveTo>
                  <a:pt x="0" y="0"/>
                </a:moveTo>
                <a:lnTo>
                  <a:pt x="4857984" y="0"/>
                </a:lnTo>
                <a:lnTo>
                  <a:pt x="4857984" y="5345100"/>
                </a:lnTo>
                <a:lnTo>
                  <a:pt x="0" y="53451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941903" y="9142557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7"/>
                </a:lnTo>
                <a:lnTo>
                  <a:pt x="0" y="2144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305851" y="-1102284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697958" y="9656907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7"/>
                </a:lnTo>
                <a:lnTo>
                  <a:pt x="0" y="2144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631499" y="-2513594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41345" y="1589374"/>
            <a:ext cx="11605309" cy="7108252"/>
          </a:xfrm>
          <a:custGeom>
            <a:avLst/>
            <a:gdLst/>
            <a:ahLst/>
            <a:cxnLst/>
            <a:rect r="r" b="b" t="t" l="l"/>
            <a:pathLst>
              <a:path h="7108252" w="11605309">
                <a:moveTo>
                  <a:pt x="0" y="0"/>
                </a:moveTo>
                <a:lnTo>
                  <a:pt x="11605310" y="0"/>
                </a:lnTo>
                <a:lnTo>
                  <a:pt x="11605310" y="7108252"/>
                </a:lnTo>
                <a:lnTo>
                  <a:pt x="0" y="710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2278" y="6077909"/>
            <a:ext cx="2418675" cy="671182"/>
          </a:xfrm>
          <a:custGeom>
            <a:avLst/>
            <a:gdLst/>
            <a:ahLst/>
            <a:cxnLst/>
            <a:rect r="r" b="b" t="t" l="l"/>
            <a:pathLst>
              <a:path h="671182" w="2418675">
                <a:moveTo>
                  <a:pt x="0" y="0"/>
                </a:moveTo>
                <a:lnTo>
                  <a:pt x="2418675" y="0"/>
                </a:lnTo>
                <a:lnTo>
                  <a:pt x="2418675" y="671182"/>
                </a:lnTo>
                <a:lnTo>
                  <a:pt x="0" y="671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40992" y="6838774"/>
            <a:ext cx="7206015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Peacock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405371" y="1028700"/>
            <a:ext cx="1570457" cy="1474267"/>
          </a:xfrm>
          <a:custGeom>
            <a:avLst/>
            <a:gdLst/>
            <a:ahLst/>
            <a:cxnLst/>
            <a:rect r="r" b="b" t="t" l="l"/>
            <a:pathLst>
              <a:path h="1474267" w="1570457">
                <a:moveTo>
                  <a:pt x="0" y="0"/>
                </a:moveTo>
                <a:lnTo>
                  <a:pt x="1570457" y="0"/>
                </a:lnTo>
                <a:lnTo>
                  <a:pt x="1570457" y="1474267"/>
                </a:lnTo>
                <a:lnTo>
                  <a:pt x="0" y="1474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644800">
            <a:off x="13126195" y="822100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58478">
            <a:off x="12620900" y="7580321"/>
            <a:ext cx="879650" cy="1577847"/>
          </a:xfrm>
          <a:custGeom>
            <a:avLst/>
            <a:gdLst/>
            <a:ahLst/>
            <a:cxnLst/>
            <a:rect r="r" b="b" t="t" l="l"/>
            <a:pathLst>
              <a:path h="1577847" w="879650">
                <a:moveTo>
                  <a:pt x="0" y="0"/>
                </a:moveTo>
                <a:lnTo>
                  <a:pt x="879650" y="0"/>
                </a:lnTo>
                <a:lnTo>
                  <a:pt x="879650" y="1577847"/>
                </a:lnTo>
                <a:lnTo>
                  <a:pt x="0" y="1577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989186">
            <a:off x="4497914" y="7498769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3"/>
                </a:lnTo>
                <a:lnTo>
                  <a:pt x="0" y="190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27890" y="1118834"/>
            <a:ext cx="4632221" cy="920654"/>
          </a:xfrm>
          <a:custGeom>
            <a:avLst/>
            <a:gdLst/>
            <a:ahLst/>
            <a:cxnLst/>
            <a:rect r="r" b="b" t="t" l="l"/>
            <a:pathLst>
              <a:path h="920654" w="4632221">
                <a:moveTo>
                  <a:pt x="0" y="0"/>
                </a:moveTo>
                <a:lnTo>
                  <a:pt x="4632220" y="0"/>
                </a:lnTo>
                <a:lnTo>
                  <a:pt x="4632220" y="920653"/>
                </a:lnTo>
                <a:lnTo>
                  <a:pt x="0" y="9206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649180" y="2998582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18678" y="483673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7" y="0"/>
                </a:lnTo>
                <a:lnTo>
                  <a:pt x="1817817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052707" y="9214541"/>
            <a:ext cx="1817818" cy="2144918"/>
          </a:xfrm>
          <a:custGeom>
            <a:avLst/>
            <a:gdLst/>
            <a:ahLst/>
            <a:cxnLst/>
            <a:rect r="r" b="b" t="t" l="l"/>
            <a:pathLst>
              <a:path h="2144918" w="1817818">
                <a:moveTo>
                  <a:pt x="0" y="0"/>
                </a:moveTo>
                <a:lnTo>
                  <a:pt x="1817818" y="0"/>
                </a:lnTo>
                <a:lnTo>
                  <a:pt x="1817818" y="2144918"/>
                </a:lnTo>
                <a:lnTo>
                  <a:pt x="0" y="2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106025" y="-1356059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1" y="0"/>
                </a:lnTo>
                <a:lnTo>
                  <a:pt x="8052621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620481" y="-1927882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1427825" y="7573152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55838" y="8108056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5" y="0"/>
                </a:lnTo>
                <a:lnTo>
                  <a:pt x="2766355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9015" y="9124935"/>
            <a:ext cx="2766355" cy="4038475"/>
          </a:xfrm>
          <a:custGeom>
            <a:avLst/>
            <a:gdLst/>
            <a:ahLst/>
            <a:cxnLst/>
            <a:rect r="r" b="b" t="t" l="l"/>
            <a:pathLst>
              <a:path h="4038475" w="2766355">
                <a:moveTo>
                  <a:pt x="0" y="0"/>
                </a:moveTo>
                <a:lnTo>
                  <a:pt x="2766356" y="0"/>
                </a:lnTo>
                <a:lnTo>
                  <a:pt x="2766356" y="4038475"/>
                </a:lnTo>
                <a:lnTo>
                  <a:pt x="0" y="4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77150" y="891128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2" y="0"/>
                </a:lnTo>
                <a:lnTo>
                  <a:pt x="3059062" y="4465784"/>
                </a:lnTo>
                <a:lnTo>
                  <a:pt x="0" y="4465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213480" y="7272390"/>
            <a:ext cx="3059062" cy="4465784"/>
          </a:xfrm>
          <a:custGeom>
            <a:avLst/>
            <a:gdLst/>
            <a:ahLst/>
            <a:cxnLst/>
            <a:rect r="r" b="b" t="t" l="l"/>
            <a:pathLst>
              <a:path h="4465784" w="3059062">
                <a:moveTo>
                  <a:pt x="0" y="0"/>
                </a:moveTo>
                <a:lnTo>
                  <a:pt x="3059061" y="0"/>
                </a:lnTo>
                <a:lnTo>
                  <a:pt x="3059061" y="4465783"/>
                </a:lnTo>
                <a:lnTo>
                  <a:pt x="0" y="44657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080776" y="2607637"/>
            <a:ext cx="4772242" cy="3805863"/>
          </a:xfrm>
          <a:custGeom>
            <a:avLst/>
            <a:gdLst/>
            <a:ahLst/>
            <a:cxnLst/>
            <a:rect r="r" b="b" t="t" l="l"/>
            <a:pathLst>
              <a:path h="3805863" w="4772242">
                <a:moveTo>
                  <a:pt x="0" y="0"/>
                </a:moveTo>
                <a:lnTo>
                  <a:pt x="4772241" y="0"/>
                </a:lnTo>
                <a:lnTo>
                  <a:pt x="4772241" y="3805863"/>
                </a:lnTo>
                <a:lnTo>
                  <a:pt x="0" y="380586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837994" y="1247373"/>
            <a:ext cx="461201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Answer the Question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97041" y="657668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94278" y="657668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03609" y="659573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91515" y="657668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2603532" y="2779342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30" y="0"/>
                </a:lnTo>
                <a:lnTo>
                  <a:pt x="1093030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630635" y="3745671"/>
            <a:ext cx="3025687" cy="1093029"/>
            <a:chOff x="0" y="0"/>
            <a:chExt cx="4034249" cy="1457373"/>
          </a:xfrm>
        </p:grpSpPr>
        <p:sp>
          <p:nvSpPr>
            <p:cNvPr name="Freeform 8" id="8"/>
            <p:cNvSpPr/>
            <p:nvPr/>
          </p:nvSpPr>
          <p:spPr>
            <a:xfrm flipH="false" flipV="false" rot="5400000">
              <a:off x="1288438" y="-1288438"/>
              <a:ext cx="1457373" cy="4034249"/>
            </a:xfrm>
            <a:custGeom>
              <a:avLst/>
              <a:gdLst/>
              <a:ahLst/>
              <a:cxnLst/>
              <a:rect r="r" b="b" t="t" l="l"/>
              <a:pathLst>
                <a:path h="4034249" w="1457373">
                  <a:moveTo>
                    <a:pt x="0" y="0"/>
                  </a:moveTo>
                  <a:lnTo>
                    <a:pt x="1457373" y="0"/>
                  </a:lnTo>
                  <a:lnTo>
                    <a:pt x="1457373" y="4034249"/>
                  </a:lnTo>
                  <a:lnTo>
                    <a:pt x="0" y="403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16329" y="319535"/>
              <a:ext cx="3201591" cy="6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000000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Penguin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27872" y="3745671"/>
            <a:ext cx="3025687" cy="1093029"/>
            <a:chOff x="0" y="0"/>
            <a:chExt cx="4034249" cy="1457373"/>
          </a:xfrm>
        </p:grpSpPr>
        <p:sp>
          <p:nvSpPr>
            <p:cNvPr name="Freeform 11" id="11"/>
            <p:cNvSpPr/>
            <p:nvPr/>
          </p:nvSpPr>
          <p:spPr>
            <a:xfrm flipH="false" flipV="false" rot="5400000">
              <a:off x="1288438" y="-1288438"/>
              <a:ext cx="1457373" cy="4034249"/>
            </a:xfrm>
            <a:custGeom>
              <a:avLst/>
              <a:gdLst/>
              <a:ahLst/>
              <a:cxnLst/>
              <a:rect r="r" b="b" t="t" l="l"/>
              <a:pathLst>
                <a:path h="4034249" w="1457373">
                  <a:moveTo>
                    <a:pt x="0" y="0"/>
                  </a:moveTo>
                  <a:lnTo>
                    <a:pt x="1457373" y="0"/>
                  </a:lnTo>
                  <a:lnTo>
                    <a:pt x="1457373" y="4034249"/>
                  </a:lnTo>
                  <a:lnTo>
                    <a:pt x="0" y="403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416329" y="319535"/>
              <a:ext cx="3201591" cy="6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000000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Kangaroo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625109" y="3745671"/>
            <a:ext cx="3025687" cy="1093029"/>
            <a:chOff x="0" y="0"/>
            <a:chExt cx="4034249" cy="1457373"/>
          </a:xfrm>
        </p:grpSpPr>
        <p:sp>
          <p:nvSpPr>
            <p:cNvPr name="Freeform 14" id="14"/>
            <p:cNvSpPr/>
            <p:nvPr/>
          </p:nvSpPr>
          <p:spPr>
            <a:xfrm flipH="false" flipV="false" rot="5400000">
              <a:off x="1288438" y="-1288438"/>
              <a:ext cx="1457373" cy="4034249"/>
            </a:xfrm>
            <a:custGeom>
              <a:avLst/>
              <a:gdLst/>
              <a:ahLst/>
              <a:cxnLst/>
              <a:rect r="r" b="b" t="t" l="l"/>
              <a:pathLst>
                <a:path h="4034249" w="1457373">
                  <a:moveTo>
                    <a:pt x="0" y="0"/>
                  </a:moveTo>
                  <a:lnTo>
                    <a:pt x="1457373" y="0"/>
                  </a:lnTo>
                  <a:lnTo>
                    <a:pt x="1457373" y="4034249"/>
                  </a:lnTo>
                  <a:lnTo>
                    <a:pt x="0" y="403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16329" y="319535"/>
              <a:ext cx="3201591" cy="6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000000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Dolphin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925787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19219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916456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910984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925787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919219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916456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910984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78786" y="619248"/>
            <a:ext cx="15730429" cy="3126423"/>
          </a:xfrm>
          <a:custGeom>
            <a:avLst/>
            <a:gdLst/>
            <a:ahLst/>
            <a:cxnLst/>
            <a:rect r="r" b="b" t="t" l="l"/>
            <a:pathLst>
              <a:path h="3126423" w="15730429">
                <a:moveTo>
                  <a:pt x="0" y="0"/>
                </a:moveTo>
                <a:lnTo>
                  <a:pt x="15730428" y="0"/>
                </a:lnTo>
                <a:lnTo>
                  <a:pt x="15730428" y="3126423"/>
                </a:lnTo>
                <a:lnTo>
                  <a:pt x="0" y="3126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671236">
            <a:off x="7687729" y="9335338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4"/>
                </a:lnTo>
                <a:lnTo>
                  <a:pt x="0" y="1903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576290" y="7121205"/>
            <a:ext cx="1317965" cy="1931084"/>
          </a:xfrm>
          <a:custGeom>
            <a:avLst/>
            <a:gdLst/>
            <a:ahLst/>
            <a:cxnLst/>
            <a:rect r="r" b="b" t="t" l="l"/>
            <a:pathLst>
              <a:path h="1931084" w="1317965">
                <a:moveTo>
                  <a:pt x="0" y="0"/>
                </a:moveTo>
                <a:lnTo>
                  <a:pt x="1317965" y="0"/>
                </a:lnTo>
                <a:lnTo>
                  <a:pt x="1317965" y="1931084"/>
                </a:lnTo>
                <a:lnTo>
                  <a:pt x="0" y="19310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365070" y="7218955"/>
            <a:ext cx="1556818" cy="1720241"/>
          </a:xfrm>
          <a:custGeom>
            <a:avLst/>
            <a:gdLst/>
            <a:ahLst/>
            <a:cxnLst/>
            <a:rect r="r" b="b" t="t" l="l"/>
            <a:pathLst>
              <a:path h="1720241" w="1556818">
                <a:moveTo>
                  <a:pt x="0" y="0"/>
                </a:moveTo>
                <a:lnTo>
                  <a:pt x="1556817" y="0"/>
                </a:lnTo>
                <a:lnTo>
                  <a:pt x="1556817" y="1720240"/>
                </a:lnTo>
                <a:lnTo>
                  <a:pt x="0" y="1720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534570" y="7103571"/>
            <a:ext cx="1212292" cy="1833334"/>
          </a:xfrm>
          <a:custGeom>
            <a:avLst/>
            <a:gdLst/>
            <a:ahLst/>
            <a:cxnLst/>
            <a:rect r="r" b="b" t="t" l="l"/>
            <a:pathLst>
              <a:path h="1833334" w="1212292">
                <a:moveTo>
                  <a:pt x="0" y="0"/>
                </a:moveTo>
                <a:lnTo>
                  <a:pt x="1212292" y="0"/>
                </a:lnTo>
                <a:lnTo>
                  <a:pt x="1212292" y="1833334"/>
                </a:lnTo>
                <a:lnTo>
                  <a:pt x="0" y="18333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299907" y="7188295"/>
            <a:ext cx="1670675" cy="1772599"/>
          </a:xfrm>
          <a:custGeom>
            <a:avLst/>
            <a:gdLst/>
            <a:ahLst/>
            <a:cxnLst/>
            <a:rect r="r" b="b" t="t" l="l"/>
            <a:pathLst>
              <a:path h="1772599" w="1670675">
                <a:moveTo>
                  <a:pt x="0" y="0"/>
                </a:moveTo>
                <a:lnTo>
                  <a:pt x="1670675" y="0"/>
                </a:lnTo>
                <a:lnTo>
                  <a:pt x="1670675" y="1772599"/>
                </a:lnTo>
                <a:lnTo>
                  <a:pt x="0" y="1772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2212247" y="1064691"/>
            <a:ext cx="13863505" cy="222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Match the animal names with the correct pictures.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-5840373" y="-1782408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0" y="0"/>
                </a:lnTo>
                <a:lnTo>
                  <a:pt x="8052620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053804" y="-2167493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3739926" y="6595737"/>
            <a:ext cx="5906641" cy="6004110"/>
          </a:xfrm>
          <a:custGeom>
            <a:avLst/>
            <a:gdLst/>
            <a:ahLst/>
            <a:cxnLst/>
            <a:rect r="r" b="b" t="t" l="l"/>
            <a:pathLst>
              <a:path h="6004110" w="5906641">
                <a:moveTo>
                  <a:pt x="0" y="0"/>
                </a:moveTo>
                <a:lnTo>
                  <a:pt x="5906641" y="0"/>
                </a:lnTo>
                <a:lnTo>
                  <a:pt x="5906641" y="6004111"/>
                </a:lnTo>
                <a:lnTo>
                  <a:pt x="0" y="600411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384391" y="7043776"/>
            <a:ext cx="5447135" cy="5537022"/>
          </a:xfrm>
          <a:custGeom>
            <a:avLst/>
            <a:gdLst/>
            <a:ahLst/>
            <a:cxnLst/>
            <a:rect r="r" b="b" t="t" l="l"/>
            <a:pathLst>
              <a:path h="5537022" w="5447135">
                <a:moveTo>
                  <a:pt x="0" y="0"/>
                </a:moveTo>
                <a:lnTo>
                  <a:pt x="5447135" y="0"/>
                </a:lnTo>
                <a:lnTo>
                  <a:pt x="5447135" y="5537022"/>
                </a:lnTo>
                <a:lnTo>
                  <a:pt x="0" y="553702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949451" y="3968653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F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97041" y="657668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94278" y="657668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03609" y="659573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91515" y="6576687"/>
            <a:ext cx="2492876" cy="2849001"/>
          </a:xfrm>
          <a:custGeom>
            <a:avLst/>
            <a:gdLst/>
            <a:ahLst/>
            <a:cxnLst/>
            <a:rect r="r" b="b" t="t" l="l"/>
            <a:pathLst>
              <a:path h="2849001" w="2492876">
                <a:moveTo>
                  <a:pt x="0" y="0"/>
                </a:moveTo>
                <a:lnTo>
                  <a:pt x="2492876" y="0"/>
                </a:lnTo>
                <a:lnTo>
                  <a:pt x="2492876" y="2849002"/>
                </a:lnTo>
                <a:lnTo>
                  <a:pt x="0" y="284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2603532" y="2779342"/>
            <a:ext cx="1093029" cy="3025687"/>
          </a:xfrm>
          <a:custGeom>
            <a:avLst/>
            <a:gdLst/>
            <a:ahLst/>
            <a:cxnLst/>
            <a:rect r="r" b="b" t="t" l="l"/>
            <a:pathLst>
              <a:path h="3025687" w="1093029">
                <a:moveTo>
                  <a:pt x="0" y="0"/>
                </a:moveTo>
                <a:lnTo>
                  <a:pt x="1093030" y="0"/>
                </a:lnTo>
                <a:lnTo>
                  <a:pt x="1093030" y="3025687"/>
                </a:lnTo>
                <a:lnTo>
                  <a:pt x="0" y="302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630635" y="3745671"/>
            <a:ext cx="3025687" cy="1093029"/>
            <a:chOff x="0" y="0"/>
            <a:chExt cx="4034249" cy="1457373"/>
          </a:xfrm>
        </p:grpSpPr>
        <p:sp>
          <p:nvSpPr>
            <p:cNvPr name="Freeform 8" id="8"/>
            <p:cNvSpPr/>
            <p:nvPr/>
          </p:nvSpPr>
          <p:spPr>
            <a:xfrm flipH="false" flipV="false" rot="5400000">
              <a:off x="1288438" y="-1288438"/>
              <a:ext cx="1457373" cy="4034249"/>
            </a:xfrm>
            <a:custGeom>
              <a:avLst/>
              <a:gdLst/>
              <a:ahLst/>
              <a:cxnLst/>
              <a:rect r="r" b="b" t="t" l="l"/>
              <a:pathLst>
                <a:path h="4034249" w="1457373">
                  <a:moveTo>
                    <a:pt x="0" y="0"/>
                  </a:moveTo>
                  <a:lnTo>
                    <a:pt x="1457373" y="0"/>
                  </a:lnTo>
                  <a:lnTo>
                    <a:pt x="1457373" y="4034249"/>
                  </a:lnTo>
                  <a:lnTo>
                    <a:pt x="0" y="403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16329" y="319535"/>
              <a:ext cx="3201591" cy="6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000000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Tiger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27872" y="3745671"/>
            <a:ext cx="3025687" cy="1093029"/>
            <a:chOff x="0" y="0"/>
            <a:chExt cx="4034249" cy="1457373"/>
          </a:xfrm>
        </p:grpSpPr>
        <p:sp>
          <p:nvSpPr>
            <p:cNvPr name="Freeform 11" id="11"/>
            <p:cNvSpPr/>
            <p:nvPr/>
          </p:nvSpPr>
          <p:spPr>
            <a:xfrm flipH="false" flipV="false" rot="5400000">
              <a:off x="1288438" y="-1288438"/>
              <a:ext cx="1457373" cy="4034249"/>
            </a:xfrm>
            <a:custGeom>
              <a:avLst/>
              <a:gdLst/>
              <a:ahLst/>
              <a:cxnLst/>
              <a:rect r="r" b="b" t="t" l="l"/>
              <a:pathLst>
                <a:path h="4034249" w="1457373">
                  <a:moveTo>
                    <a:pt x="0" y="0"/>
                  </a:moveTo>
                  <a:lnTo>
                    <a:pt x="1457373" y="0"/>
                  </a:lnTo>
                  <a:lnTo>
                    <a:pt x="1457373" y="4034249"/>
                  </a:lnTo>
                  <a:lnTo>
                    <a:pt x="0" y="403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416329" y="319535"/>
              <a:ext cx="3201591" cy="6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000000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Shark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625109" y="3745671"/>
            <a:ext cx="3025687" cy="1093029"/>
            <a:chOff x="0" y="0"/>
            <a:chExt cx="4034249" cy="1457373"/>
          </a:xfrm>
        </p:grpSpPr>
        <p:sp>
          <p:nvSpPr>
            <p:cNvPr name="Freeform 14" id="14"/>
            <p:cNvSpPr/>
            <p:nvPr/>
          </p:nvSpPr>
          <p:spPr>
            <a:xfrm flipH="false" flipV="false" rot="5400000">
              <a:off x="1288438" y="-1288438"/>
              <a:ext cx="1457373" cy="4034249"/>
            </a:xfrm>
            <a:custGeom>
              <a:avLst/>
              <a:gdLst/>
              <a:ahLst/>
              <a:cxnLst/>
              <a:rect r="r" b="b" t="t" l="l"/>
              <a:pathLst>
                <a:path h="4034249" w="1457373">
                  <a:moveTo>
                    <a:pt x="0" y="0"/>
                  </a:moveTo>
                  <a:lnTo>
                    <a:pt x="1457373" y="0"/>
                  </a:lnTo>
                  <a:lnTo>
                    <a:pt x="1457373" y="4034249"/>
                  </a:lnTo>
                  <a:lnTo>
                    <a:pt x="0" y="403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416329" y="319535"/>
              <a:ext cx="3201591" cy="6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000000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Eagle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925787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19219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916456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910984" y="4614440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925787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919219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916456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910984" y="6386935"/>
            <a:ext cx="448520" cy="448520"/>
          </a:xfrm>
          <a:custGeom>
            <a:avLst/>
            <a:gdLst/>
            <a:ahLst/>
            <a:cxnLst/>
            <a:rect r="r" b="b" t="t" l="l"/>
            <a:pathLst>
              <a:path h="448520" w="448520">
                <a:moveTo>
                  <a:pt x="0" y="0"/>
                </a:moveTo>
                <a:lnTo>
                  <a:pt x="448520" y="0"/>
                </a:lnTo>
                <a:lnTo>
                  <a:pt x="448520" y="448520"/>
                </a:lnTo>
                <a:lnTo>
                  <a:pt x="0" y="448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78786" y="619248"/>
            <a:ext cx="15730429" cy="3126423"/>
          </a:xfrm>
          <a:custGeom>
            <a:avLst/>
            <a:gdLst/>
            <a:ahLst/>
            <a:cxnLst/>
            <a:rect r="r" b="b" t="t" l="l"/>
            <a:pathLst>
              <a:path h="3126423" w="15730429">
                <a:moveTo>
                  <a:pt x="0" y="0"/>
                </a:moveTo>
                <a:lnTo>
                  <a:pt x="15730428" y="0"/>
                </a:lnTo>
                <a:lnTo>
                  <a:pt x="15730428" y="3126423"/>
                </a:lnTo>
                <a:lnTo>
                  <a:pt x="0" y="3126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671236">
            <a:off x="7687729" y="9335338"/>
            <a:ext cx="1108686" cy="1903323"/>
          </a:xfrm>
          <a:custGeom>
            <a:avLst/>
            <a:gdLst/>
            <a:ahLst/>
            <a:cxnLst/>
            <a:rect r="r" b="b" t="t" l="l"/>
            <a:pathLst>
              <a:path h="1903323" w="1108686">
                <a:moveTo>
                  <a:pt x="0" y="0"/>
                </a:moveTo>
                <a:lnTo>
                  <a:pt x="1108686" y="0"/>
                </a:lnTo>
                <a:lnTo>
                  <a:pt x="1108686" y="1903324"/>
                </a:lnTo>
                <a:lnTo>
                  <a:pt x="0" y="1903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224580" y="7294504"/>
            <a:ext cx="1850935" cy="1492316"/>
          </a:xfrm>
          <a:custGeom>
            <a:avLst/>
            <a:gdLst/>
            <a:ahLst/>
            <a:cxnLst/>
            <a:rect r="r" b="b" t="t" l="l"/>
            <a:pathLst>
              <a:path h="1492316" w="1850935">
                <a:moveTo>
                  <a:pt x="0" y="0"/>
                </a:moveTo>
                <a:lnTo>
                  <a:pt x="1850935" y="0"/>
                </a:lnTo>
                <a:lnTo>
                  <a:pt x="1850935" y="1492317"/>
                </a:lnTo>
                <a:lnTo>
                  <a:pt x="0" y="14923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191993" y="7352456"/>
            <a:ext cx="1902971" cy="1434364"/>
          </a:xfrm>
          <a:custGeom>
            <a:avLst/>
            <a:gdLst/>
            <a:ahLst/>
            <a:cxnLst/>
            <a:rect r="r" b="b" t="t" l="l"/>
            <a:pathLst>
              <a:path h="1434364" w="1902971">
                <a:moveTo>
                  <a:pt x="0" y="0"/>
                </a:moveTo>
                <a:lnTo>
                  <a:pt x="1902971" y="0"/>
                </a:lnTo>
                <a:lnTo>
                  <a:pt x="1902971" y="1434365"/>
                </a:lnTo>
                <a:lnTo>
                  <a:pt x="0" y="14343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158790" y="7314116"/>
            <a:ext cx="1963851" cy="1465523"/>
          </a:xfrm>
          <a:custGeom>
            <a:avLst/>
            <a:gdLst/>
            <a:ahLst/>
            <a:cxnLst/>
            <a:rect r="r" b="b" t="t" l="l"/>
            <a:pathLst>
              <a:path h="1465523" w="1963851">
                <a:moveTo>
                  <a:pt x="0" y="0"/>
                </a:moveTo>
                <a:lnTo>
                  <a:pt x="1963851" y="0"/>
                </a:lnTo>
                <a:lnTo>
                  <a:pt x="1963851" y="1465523"/>
                </a:lnTo>
                <a:lnTo>
                  <a:pt x="0" y="14655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454079" y="7107723"/>
            <a:ext cx="1530822" cy="1878309"/>
          </a:xfrm>
          <a:custGeom>
            <a:avLst/>
            <a:gdLst/>
            <a:ahLst/>
            <a:cxnLst/>
            <a:rect r="r" b="b" t="t" l="l"/>
            <a:pathLst>
              <a:path h="1878309" w="1530822">
                <a:moveTo>
                  <a:pt x="0" y="0"/>
                </a:moveTo>
                <a:lnTo>
                  <a:pt x="1530821" y="0"/>
                </a:lnTo>
                <a:lnTo>
                  <a:pt x="1530821" y="1878309"/>
                </a:lnTo>
                <a:lnTo>
                  <a:pt x="0" y="18783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2212247" y="1064691"/>
            <a:ext cx="13863505" cy="222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Match the animal names with the correct pictures.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949451" y="3968653"/>
            <a:ext cx="2401193" cy="53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Elephant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-5840373" y="-1782408"/>
            <a:ext cx="8052621" cy="5767690"/>
          </a:xfrm>
          <a:custGeom>
            <a:avLst/>
            <a:gdLst/>
            <a:ahLst/>
            <a:cxnLst/>
            <a:rect r="r" b="b" t="t" l="l"/>
            <a:pathLst>
              <a:path h="5767690" w="8052621">
                <a:moveTo>
                  <a:pt x="0" y="0"/>
                </a:moveTo>
                <a:lnTo>
                  <a:pt x="8052620" y="0"/>
                </a:lnTo>
                <a:lnTo>
                  <a:pt x="8052620" y="5767690"/>
                </a:lnTo>
                <a:lnTo>
                  <a:pt x="0" y="57676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053804" y="-2167493"/>
            <a:ext cx="8255726" cy="5913164"/>
          </a:xfrm>
          <a:custGeom>
            <a:avLst/>
            <a:gdLst/>
            <a:ahLst/>
            <a:cxnLst/>
            <a:rect r="r" b="b" t="t" l="l"/>
            <a:pathLst>
              <a:path h="5913164" w="8255726">
                <a:moveTo>
                  <a:pt x="0" y="0"/>
                </a:moveTo>
                <a:lnTo>
                  <a:pt x="8255726" y="0"/>
                </a:lnTo>
                <a:lnTo>
                  <a:pt x="8255726" y="5913164"/>
                </a:lnTo>
                <a:lnTo>
                  <a:pt x="0" y="591316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-3739926" y="6595737"/>
            <a:ext cx="5906641" cy="6004110"/>
          </a:xfrm>
          <a:custGeom>
            <a:avLst/>
            <a:gdLst/>
            <a:ahLst/>
            <a:cxnLst/>
            <a:rect r="r" b="b" t="t" l="l"/>
            <a:pathLst>
              <a:path h="6004110" w="5906641">
                <a:moveTo>
                  <a:pt x="0" y="0"/>
                </a:moveTo>
                <a:lnTo>
                  <a:pt x="5906641" y="0"/>
                </a:lnTo>
                <a:lnTo>
                  <a:pt x="5906641" y="6004111"/>
                </a:lnTo>
                <a:lnTo>
                  <a:pt x="0" y="600411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384391" y="7043776"/>
            <a:ext cx="5447135" cy="5537022"/>
          </a:xfrm>
          <a:custGeom>
            <a:avLst/>
            <a:gdLst/>
            <a:ahLst/>
            <a:cxnLst/>
            <a:rect r="r" b="b" t="t" l="l"/>
            <a:pathLst>
              <a:path h="5537022" w="5447135">
                <a:moveTo>
                  <a:pt x="0" y="0"/>
                </a:moveTo>
                <a:lnTo>
                  <a:pt x="5447135" y="0"/>
                </a:lnTo>
                <a:lnTo>
                  <a:pt x="5447135" y="5537022"/>
                </a:lnTo>
                <a:lnTo>
                  <a:pt x="0" y="553702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DAGjW_JFFkY</dc:identifier>
  <dcterms:modified xsi:type="dcterms:W3CDTF">2011-08-01T06:04:30Z</dcterms:modified>
  <cp:revision>1</cp:revision>
  <dc:title>Mẫu 1: Tiếng anh Game Hóa</dc:title>
</cp:coreProperties>
</file>