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ExtraBold" pitchFamily="2" charset="0"/>
      <p:bold r:id="rId12"/>
      <p:boldItalic r:id="rId13"/>
    </p:embeddedFont>
    <p:embeddedFont>
      <p:font typeface="Montserrat Semi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4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93248" y="4993738"/>
            <a:ext cx="3231723" cy="3800582"/>
            <a:chOff x="0" y="0"/>
            <a:chExt cx="69114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1143" cy="812800"/>
            </a:xfrm>
            <a:custGeom>
              <a:avLst/>
              <a:gdLst/>
              <a:ahLst/>
              <a:cxnLst/>
              <a:rect l="l" t="t" r="r" b="b"/>
              <a:pathLst>
                <a:path w="691143" h="812800">
                  <a:moveTo>
                    <a:pt x="74264" y="0"/>
                  </a:moveTo>
                  <a:lnTo>
                    <a:pt x="616879" y="0"/>
                  </a:lnTo>
                  <a:cubicBezTo>
                    <a:pt x="636575" y="0"/>
                    <a:pt x="655464" y="7824"/>
                    <a:pt x="669391" y="21751"/>
                  </a:cubicBezTo>
                  <a:cubicBezTo>
                    <a:pt x="683319" y="35678"/>
                    <a:pt x="691143" y="54568"/>
                    <a:pt x="691143" y="74264"/>
                  </a:cubicBezTo>
                  <a:lnTo>
                    <a:pt x="691143" y="738536"/>
                  </a:lnTo>
                  <a:cubicBezTo>
                    <a:pt x="691143" y="758232"/>
                    <a:pt x="683319" y="777122"/>
                    <a:pt x="669391" y="791049"/>
                  </a:cubicBezTo>
                  <a:cubicBezTo>
                    <a:pt x="655464" y="804976"/>
                    <a:pt x="636575" y="812800"/>
                    <a:pt x="616879" y="812800"/>
                  </a:cubicBezTo>
                  <a:lnTo>
                    <a:pt x="74264" y="812800"/>
                  </a:lnTo>
                  <a:cubicBezTo>
                    <a:pt x="54568" y="812800"/>
                    <a:pt x="35678" y="804976"/>
                    <a:pt x="21751" y="791049"/>
                  </a:cubicBezTo>
                  <a:cubicBezTo>
                    <a:pt x="7824" y="777122"/>
                    <a:pt x="0" y="758232"/>
                    <a:pt x="0" y="738536"/>
                  </a:cubicBezTo>
                  <a:lnTo>
                    <a:pt x="0" y="74264"/>
                  </a:lnTo>
                  <a:cubicBezTo>
                    <a:pt x="0" y="54568"/>
                    <a:pt x="7824" y="35678"/>
                    <a:pt x="21751" y="21751"/>
                  </a:cubicBezTo>
                  <a:cubicBezTo>
                    <a:pt x="35678" y="7824"/>
                    <a:pt x="54568" y="0"/>
                    <a:pt x="74264" y="0"/>
                  </a:cubicBezTo>
                  <a:close/>
                </a:path>
              </a:pathLst>
            </a:custGeom>
            <a:blipFill>
              <a:blip r:embed="rId3"/>
              <a:stretch>
                <a:fillRect l="-38256" r="-3825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13897316" y="6560774"/>
            <a:ext cx="4564426" cy="4564426"/>
          </a:xfrm>
          <a:custGeom>
            <a:avLst/>
            <a:gdLst/>
            <a:ahLst/>
            <a:cxnLst/>
            <a:rect l="l" t="t" r="r" b="b"/>
            <a:pathLst>
              <a:path w="4564426" h="4564426">
                <a:moveTo>
                  <a:pt x="0" y="0"/>
                </a:moveTo>
                <a:lnTo>
                  <a:pt x="4564426" y="0"/>
                </a:lnTo>
                <a:lnTo>
                  <a:pt x="4564426" y="4564426"/>
                </a:lnTo>
                <a:lnTo>
                  <a:pt x="0" y="456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418326" y="4298112"/>
            <a:ext cx="3231723" cy="3800582"/>
            <a:chOff x="0" y="0"/>
            <a:chExt cx="69114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1143" cy="812800"/>
            </a:xfrm>
            <a:custGeom>
              <a:avLst/>
              <a:gdLst/>
              <a:ahLst/>
              <a:cxnLst/>
              <a:rect l="l" t="t" r="r" b="b"/>
              <a:pathLst>
                <a:path w="691143" h="812800">
                  <a:moveTo>
                    <a:pt x="74264" y="0"/>
                  </a:moveTo>
                  <a:lnTo>
                    <a:pt x="616879" y="0"/>
                  </a:lnTo>
                  <a:cubicBezTo>
                    <a:pt x="636575" y="0"/>
                    <a:pt x="655464" y="7824"/>
                    <a:pt x="669391" y="21751"/>
                  </a:cubicBezTo>
                  <a:cubicBezTo>
                    <a:pt x="683319" y="35678"/>
                    <a:pt x="691143" y="54568"/>
                    <a:pt x="691143" y="74264"/>
                  </a:cubicBezTo>
                  <a:lnTo>
                    <a:pt x="691143" y="738536"/>
                  </a:lnTo>
                  <a:cubicBezTo>
                    <a:pt x="691143" y="758232"/>
                    <a:pt x="683319" y="777122"/>
                    <a:pt x="669391" y="791049"/>
                  </a:cubicBezTo>
                  <a:cubicBezTo>
                    <a:pt x="655464" y="804976"/>
                    <a:pt x="636575" y="812800"/>
                    <a:pt x="616879" y="812800"/>
                  </a:cubicBezTo>
                  <a:lnTo>
                    <a:pt x="74264" y="812800"/>
                  </a:lnTo>
                  <a:cubicBezTo>
                    <a:pt x="54568" y="812800"/>
                    <a:pt x="35678" y="804976"/>
                    <a:pt x="21751" y="791049"/>
                  </a:cubicBezTo>
                  <a:cubicBezTo>
                    <a:pt x="7824" y="777122"/>
                    <a:pt x="0" y="758232"/>
                    <a:pt x="0" y="738536"/>
                  </a:cubicBezTo>
                  <a:lnTo>
                    <a:pt x="0" y="74264"/>
                  </a:lnTo>
                  <a:cubicBezTo>
                    <a:pt x="0" y="54568"/>
                    <a:pt x="7824" y="35678"/>
                    <a:pt x="21751" y="21751"/>
                  </a:cubicBezTo>
                  <a:cubicBezTo>
                    <a:pt x="35678" y="7824"/>
                    <a:pt x="54568" y="0"/>
                    <a:pt x="74264" y="0"/>
                  </a:cubicBezTo>
                  <a:close/>
                </a:path>
              </a:pathLst>
            </a:custGeom>
            <a:blipFill>
              <a:blip r:embed="rId6"/>
              <a:stretch>
                <a:fillRect b="-27780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5400000">
            <a:off x="-108633" y="5258593"/>
            <a:ext cx="4564426" cy="4564426"/>
          </a:xfrm>
          <a:custGeom>
            <a:avLst/>
            <a:gdLst/>
            <a:ahLst/>
            <a:cxnLst/>
            <a:rect l="l" t="t" r="r" b="b"/>
            <a:pathLst>
              <a:path w="4564426" h="4564426">
                <a:moveTo>
                  <a:pt x="0" y="0"/>
                </a:moveTo>
                <a:lnTo>
                  <a:pt x="4564426" y="0"/>
                </a:lnTo>
                <a:lnTo>
                  <a:pt x="4564426" y="4564427"/>
                </a:lnTo>
                <a:lnTo>
                  <a:pt x="0" y="4564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600292"/>
            <a:ext cx="1800754" cy="1741820"/>
          </a:xfrm>
          <a:custGeom>
            <a:avLst/>
            <a:gdLst/>
            <a:ahLst/>
            <a:cxnLst/>
            <a:rect l="l" t="t" r="r" b="b"/>
            <a:pathLst>
              <a:path w="1800754" h="1741820">
                <a:moveTo>
                  <a:pt x="0" y="0"/>
                </a:moveTo>
                <a:lnTo>
                  <a:pt x="1800754" y="0"/>
                </a:lnTo>
                <a:lnTo>
                  <a:pt x="1800754" y="1741820"/>
                </a:lnTo>
                <a:lnTo>
                  <a:pt x="0" y="1741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768169" y="4298112"/>
            <a:ext cx="3231723" cy="3800582"/>
            <a:chOff x="0" y="0"/>
            <a:chExt cx="691143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1143" cy="812800"/>
            </a:xfrm>
            <a:custGeom>
              <a:avLst/>
              <a:gdLst/>
              <a:ahLst/>
              <a:cxnLst/>
              <a:rect l="l" t="t" r="r" b="b"/>
              <a:pathLst>
                <a:path w="691143" h="812800">
                  <a:moveTo>
                    <a:pt x="74264" y="0"/>
                  </a:moveTo>
                  <a:lnTo>
                    <a:pt x="616879" y="0"/>
                  </a:lnTo>
                  <a:cubicBezTo>
                    <a:pt x="636575" y="0"/>
                    <a:pt x="655464" y="7824"/>
                    <a:pt x="669391" y="21751"/>
                  </a:cubicBezTo>
                  <a:cubicBezTo>
                    <a:pt x="683319" y="35678"/>
                    <a:pt x="691143" y="54568"/>
                    <a:pt x="691143" y="74264"/>
                  </a:cubicBezTo>
                  <a:lnTo>
                    <a:pt x="691143" y="738536"/>
                  </a:lnTo>
                  <a:cubicBezTo>
                    <a:pt x="691143" y="758232"/>
                    <a:pt x="683319" y="777122"/>
                    <a:pt x="669391" y="791049"/>
                  </a:cubicBezTo>
                  <a:cubicBezTo>
                    <a:pt x="655464" y="804976"/>
                    <a:pt x="636575" y="812800"/>
                    <a:pt x="616879" y="812800"/>
                  </a:cubicBezTo>
                  <a:lnTo>
                    <a:pt x="74264" y="812800"/>
                  </a:lnTo>
                  <a:cubicBezTo>
                    <a:pt x="54568" y="812800"/>
                    <a:pt x="35678" y="804976"/>
                    <a:pt x="21751" y="791049"/>
                  </a:cubicBezTo>
                  <a:cubicBezTo>
                    <a:pt x="7824" y="777122"/>
                    <a:pt x="0" y="758232"/>
                    <a:pt x="0" y="738536"/>
                  </a:cubicBezTo>
                  <a:lnTo>
                    <a:pt x="0" y="74264"/>
                  </a:lnTo>
                  <a:cubicBezTo>
                    <a:pt x="0" y="54568"/>
                    <a:pt x="7824" y="35678"/>
                    <a:pt x="21751" y="21751"/>
                  </a:cubicBezTo>
                  <a:cubicBezTo>
                    <a:pt x="35678" y="7824"/>
                    <a:pt x="54568" y="0"/>
                    <a:pt x="74264" y="0"/>
                  </a:cubicBezTo>
                  <a:close/>
                </a:path>
              </a:pathLst>
            </a:custGeom>
            <a:blipFill>
              <a:blip r:embed="rId9"/>
              <a:stretch>
                <a:fillRect l="-76724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flipH="1">
            <a:off x="15458546" y="5600292"/>
            <a:ext cx="1800754" cy="1741820"/>
          </a:xfrm>
          <a:custGeom>
            <a:avLst/>
            <a:gdLst/>
            <a:ahLst/>
            <a:cxnLst/>
            <a:rect l="l" t="t" r="r" b="b"/>
            <a:pathLst>
              <a:path w="1800754" h="1741820">
                <a:moveTo>
                  <a:pt x="1800754" y="0"/>
                </a:moveTo>
                <a:lnTo>
                  <a:pt x="0" y="0"/>
                </a:lnTo>
                <a:lnTo>
                  <a:pt x="0" y="1741820"/>
                </a:lnTo>
                <a:lnTo>
                  <a:pt x="1800754" y="1741820"/>
                </a:lnTo>
                <a:lnTo>
                  <a:pt x="18007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93242" y="10005408"/>
            <a:ext cx="451358" cy="91092"/>
          </a:xfrm>
          <a:custGeom>
            <a:avLst/>
            <a:gdLst/>
            <a:ahLst/>
            <a:cxnLst/>
            <a:rect l="l" t="t" r="r" b="b"/>
            <a:pathLst>
              <a:path w="451358" h="91092">
                <a:moveTo>
                  <a:pt x="0" y="0"/>
                </a:moveTo>
                <a:lnTo>
                  <a:pt x="451358" y="0"/>
                </a:lnTo>
                <a:lnTo>
                  <a:pt x="451358" y="91092"/>
                </a:lnTo>
                <a:lnTo>
                  <a:pt x="0" y="91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743400" y="10005408"/>
            <a:ext cx="451358" cy="91092"/>
          </a:xfrm>
          <a:custGeom>
            <a:avLst/>
            <a:gdLst/>
            <a:ahLst/>
            <a:cxnLst/>
            <a:rect l="l" t="t" r="r" b="b"/>
            <a:pathLst>
              <a:path w="451358" h="91092">
                <a:moveTo>
                  <a:pt x="0" y="0"/>
                </a:moveTo>
                <a:lnTo>
                  <a:pt x="451358" y="0"/>
                </a:lnTo>
                <a:lnTo>
                  <a:pt x="451358" y="91092"/>
                </a:lnTo>
                <a:lnTo>
                  <a:pt x="0" y="91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852707" y="5600292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-741841" y="-535718"/>
            <a:ext cx="4206023" cy="5794312"/>
          </a:xfrm>
          <a:custGeom>
            <a:avLst/>
            <a:gdLst/>
            <a:ahLst/>
            <a:cxnLst/>
            <a:rect l="l" t="t" r="r" b="b"/>
            <a:pathLst>
              <a:path w="4206023" h="5794312">
                <a:moveTo>
                  <a:pt x="4206024" y="0"/>
                </a:moveTo>
                <a:lnTo>
                  <a:pt x="0" y="0"/>
                </a:lnTo>
                <a:lnTo>
                  <a:pt x="0" y="5794311"/>
                </a:lnTo>
                <a:lnTo>
                  <a:pt x="4206024" y="5794311"/>
                </a:lnTo>
                <a:lnTo>
                  <a:pt x="420602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288080" y="547368"/>
            <a:ext cx="14962255" cy="233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0000" spc="-450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TRỌNG LỰC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97045" y="3322767"/>
            <a:ext cx="1496225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Hiểu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sức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hút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Trái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Đất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ảnh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hưởng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đến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mọi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vật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3000" b="1" spc="-60" dirty="0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-60" dirty="0" err="1">
                <a:solidFill>
                  <a:srgbClr val="14213D"/>
                </a:solidFill>
                <a:latin typeface="Montserrat SemiBold" pitchFamily="2" charset="0"/>
                <a:ea typeface="Open Sans Bold"/>
                <a:cs typeface="Open Sans Bold"/>
                <a:sym typeface="Open Sans Bold"/>
              </a:rPr>
              <a:t>quanh</a:t>
            </a:r>
            <a:endParaRPr lang="en-US" sz="3000" b="1" spc="-60" dirty="0">
              <a:solidFill>
                <a:srgbClr val="14213D"/>
              </a:solidFill>
              <a:latin typeface="Montserrat SemiBold" pitchFamily="2" charset="0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75596" y="3809453"/>
            <a:ext cx="3912404" cy="3912404"/>
          </a:xfrm>
          <a:custGeom>
            <a:avLst/>
            <a:gdLst/>
            <a:ahLst/>
            <a:cxnLst/>
            <a:rect l="l" t="t" r="r" b="b"/>
            <a:pathLst>
              <a:path w="3912404" h="3912404">
                <a:moveTo>
                  <a:pt x="3912404" y="0"/>
                </a:moveTo>
                <a:lnTo>
                  <a:pt x="0" y="0"/>
                </a:lnTo>
                <a:lnTo>
                  <a:pt x="0" y="3912404"/>
                </a:lnTo>
                <a:lnTo>
                  <a:pt x="3912404" y="3912404"/>
                </a:lnTo>
                <a:lnTo>
                  <a:pt x="39124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002038" y="2815486"/>
            <a:ext cx="2257262" cy="6429145"/>
            <a:chOff x="0" y="0"/>
            <a:chExt cx="482743" cy="1374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743" cy="1374950"/>
            </a:xfrm>
            <a:custGeom>
              <a:avLst/>
              <a:gdLst/>
              <a:ahLst/>
              <a:cxnLst/>
              <a:rect l="l" t="t" r="r" b="b"/>
              <a:pathLst>
                <a:path w="482743" h="1374950">
                  <a:moveTo>
                    <a:pt x="106323" y="0"/>
                  </a:moveTo>
                  <a:lnTo>
                    <a:pt x="376419" y="0"/>
                  </a:lnTo>
                  <a:cubicBezTo>
                    <a:pt x="435140" y="0"/>
                    <a:pt x="482743" y="47603"/>
                    <a:pt x="482743" y="106323"/>
                  </a:cubicBezTo>
                  <a:lnTo>
                    <a:pt x="482743" y="1268627"/>
                  </a:lnTo>
                  <a:cubicBezTo>
                    <a:pt x="482743" y="1296825"/>
                    <a:pt x="471541" y="1323869"/>
                    <a:pt x="451601" y="1343808"/>
                  </a:cubicBezTo>
                  <a:cubicBezTo>
                    <a:pt x="431662" y="1363748"/>
                    <a:pt x="404618" y="1374950"/>
                    <a:pt x="376419" y="1374950"/>
                  </a:cubicBezTo>
                  <a:lnTo>
                    <a:pt x="106323" y="1374950"/>
                  </a:lnTo>
                  <a:cubicBezTo>
                    <a:pt x="47603" y="1374950"/>
                    <a:pt x="0" y="1327347"/>
                    <a:pt x="0" y="1268627"/>
                  </a:cubicBezTo>
                  <a:lnTo>
                    <a:pt x="0" y="106323"/>
                  </a:lnTo>
                  <a:cubicBezTo>
                    <a:pt x="0" y="78125"/>
                    <a:pt x="11202" y="51081"/>
                    <a:pt x="31141" y="31141"/>
                  </a:cubicBezTo>
                  <a:cubicBezTo>
                    <a:pt x="51081" y="11202"/>
                    <a:pt x="78125" y="0"/>
                    <a:pt x="106323" y="0"/>
                  </a:cubicBezTo>
                  <a:close/>
                </a:path>
              </a:pathLst>
            </a:custGeom>
            <a:blipFill>
              <a:blip r:embed="rId5"/>
              <a:stretch>
                <a:fillRect l="-52491" r="-3704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741441" y="3574023"/>
            <a:ext cx="6746502" cy="90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99"/>
              </a:lnSpc>
            </a:pPr>
            <a:r>
              <a:rPr lang="en-US" sz="9999" spc="-299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MỤC TIÊU</a:t>
            </a:r>
          </a:p>
        </p:txBody>
      </p:sp>
      <p:sp>
        <p:nvSpPr>
          <p:cNvPr id="7" name="Freeform 7"/>
          <p:cNvSpPr/>
          <p:nvPr/>
        </p:nvSpPr>
        <p:spPr>
          <a:xfrm>
            <a:off x="15904990" y="8919492"/>
            <a:ext cx="451358" cy="91092"/>
          </a:xfrm>
          <a:custGeom>
            <a:avLst/>
            <a:gdLst/>
            <a:ahLst/>
            <a:cxnLst/>
            <a:rect l="l" t="t" r="r" b="b"/>
            <a:pathLst>
              <a:path w="451358" h="91092">
                <a:moveTo>
                  <a:pt x="0" y="0"/>
                </a:moveTo>
                <a:lnTo>
                  <a:pt x="451358" y="0"/>
                </a:lnTo>
                <a:lnTo>
                  <a:pt x="451358" y="91092"/>
                </a:lnTo>
                <a:lnTo>
                  <a:pt x="0" y="91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02766" y="2685681"/>
            <a:ext cx="1027597" cy="993967"/>
          </a:xfrm>
          <a:custGeom>
            <a:avLst/>
            <a:gdLst/>
            <a:ahLst/>
            <a:cxnLst/>
            <a:rect l="l" t="t" r="r" b="b"/>
            <a:pathLst>
              <a:path w="1027597" h="993967">
                <a:moveTo>
                  <a:pt x="0" y="0"/>
                </a:moveTo>
                <a:lnTo>
                  <a:pt x="1027598" y="0"/>
                </a:lnTo>
                <a:lnTo>
                  <a:pt x="1027598" y="993967"/>
                </a:lnTo>
                <a:lnTo>
                  <a:pt x="0" y="993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14662" y="5235709"/>
            <a:ext cx="3753495" cy="3389605"/>
            <a:chOff x="0" y="0"/>
            <a:chExt cx="985597" cy="8900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5597" cy="890047"/>
            </a:xfrm>
            <a:custGeom>
              <a:avLst/>
              <a:gdLst/>
              <a:ahLst/>
              <a:cxnLst/>
              <a:rect l="l" t="t" r="r" b="b"/>
              <a:pathLst>
                <a:path w="985597" h="890047">
                  <a:moveTo>
                    <a:pt x="63940" y="0"/>
                  </a:moveTo>
                  <a:lnTo>
                    <a:pt x="921657" y="0"/>
                  </a:lnTo>
                  <a:cubicBezTo>
                    <a:pt x="956970" y="0"/>
                    <a:pt x="985597" y="28627"/>
                    <a:pt x="985597" y="63940"/>
                  </a:cubicBezTo>
                  <a:lnTo>
                    <a:pt x="985597" y="826106"/>
                  </a:lnTo>
                  <a:cubicBezTo>
                    <a:pt x="985597" y="861420"/>
                    <a:pt x="956970" y="890047"/>
                    <a:pt x="921657" y="890047"/>
                  </a:cubicBezTo>
                  <a:lnTo>
                    <a:pt x="63940" y="890047"/>
                  </a:lnTo>
                  <a:cubicBezTo>
                    <a:pt x="28627" y="890047"/>
                    <a:pt x="0" y="861420"/>
                    <a:pt x="0" y="826106"/>
                  </a:cubicBezTo>
                  <a:lnTo>
                    <a:pt x="0" y="63940"/>
                  </a:lnTo>
                  <a:cubicBezTo>
                    <a:pt x="0" y="28627"/>
                    <a:pt x="28627" y="0"/>
                    <a:pt x="6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985597" cy="861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00294" y="5235709"/>
            <a:ext cx="4115706" cy="3389605"/>
            <a:chOff x="0" y="0"/>
            <a:chExt cx="985597" cy="8900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5597" cy="890047"/>
            </a:xfrm>
            <a:custGeom>
              <a:avLst/>
              <a:gdLst/>
              <a:ahLst/>
              <a:cxnLst/>
              <a:rect l="l" t="t" r="r" b="b"/>
              <a:pathLst>
                <a:path w="985597" h="890047">
                  <a:moveTo>
                    <a:pt x="63940" y="0"/>
                  </a:moveTo>
                  <a:lnTo>
                    <a:pt x="921657" y="0"/>
                  </a:lnTo>
                  <a:cubicBezTo>
                    <a:pt x="956970" y="0"/>
                    <a:pt x="985597" y="28627"/>
                    <a:pt x="985597" y="63940"/>
                  </a:cubicBezTo>
                  <a:lnTo>
                    <a:pt x="985597" y="826106"/>
                  </a:lnTo>
                  <a:cubicBezTo>
                    <a:pt x="985597" y="861420"/>
                    <a:pt x="956970" y="890047"/>
                    <a:pt x="921657" y="890047"/>
                  </a:cubicBezTo>
                  <a:lnTo>
                    <a:pt x="63940" y="890047"/>
                  </a:lnTo>
                  <a:cubicBezTo>
                    <a:pt x="28627" y="890047"/>
                    <a:pt x="0" y="861420"/>
                    <a:pt x="0" y="826106"/>
                  </a:cubicBezTo>
                  <a:lnTo>
                    <a:pt x="0" y="63940"/>
                  </a:lnTo>
                  <a:cubicBezTo>
                    <a:pt x="0" y="28627"/>
                    <a:pt x="28627" y="0"/>
                    <a:pt x="6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985597" cy="861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57478" y="5235709"/>
            <a:ext cx="3753495" cy="3389605"/>
            <a:chOff x="0" y="0"/>
            <a:chExt cx="985597" cy="8900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5597" cy="890047"/>
            </a:xfrm>
            <a:custGeom>
              <a:avLst/>
              <a:gdLst/>
              <a:ahLst/>
              <a:cxnLst/>
              <a:rect l="l" t="t" r="r" b="b"/>
              <a:pathLst>
                <a:path w="985597" h="890047">
                  <a:moveTo>
                    <a:pt x="63940" y="0"/>
                  </a:moveTo>
                  <a:lnTo>
                    <a:pt x="921657" y="0"/>
                  </a:lnTo>
                  <a:cubicBezTo>
                    <a:pt x="956970" y="0"/>
                    <a:pt x="985597" y="28627"/>
                    <a:pt x="985597" y="63940"/>
                  </a:cubicBezTo>
                  <a:lnTo>
                    <a:pt x="985597" y="826106"/>
                  </a:lnTo>
                  <a:cubicBezTo>
                    <a:pt x="985597" y="861420"/>
                    <a:pt x="956970" y="890047"/>
                    <a:pt x="921657" y="890047"/>
                  </a:cubicBezTo>
                  <a:lnTo>
                    <a:pt x="63940" y="890047"/>
                  </a:lnTo>
                  <a:cubicBezTo>
                    <a:pt x="28627" y="890047"/>
                    <a:pt x="0" y="861420"/>
                    <a:pt x="0" y="826106"/>
                  </a:cubicBezTo>
                  <a:lnTo>
                    <a:pt x="0" y="63940"/>
                  </a:lnTo>
                  <a:cubicBezTo>
                    <a:pt x="0" y="28627"/>
                    <a:pt x="28627" y="0"/>
                    <a:pt x="6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985597" cy="861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7478018" y="387814"/>
            <a:ext cx="2597338" cy="4360963"/>
          </a:xfrm>
          <a:custGeom>
            <a:avLst/>
            <a:gdLst/>
            <a:ahLst/>
            <a:cxnLst/>
            <a:rect l="l" t="t" r="r" b="b"/>
            <a:pathLst>
              <a:path w="2597338" h="4360963">
                <a:moveTo>
                  <a:pt x="0" y="0"/>
                </a:moveTo>
                <a:lnTo>
                  <a:pt x="2597338" y="0"/>
                </a:lnTo>
                <a:lnTo>
                  <a:pt x="2597338" y="4360963"/>
                </a:lnTo>
                <a:lnTo>
                  <a:pt x="0" y="4360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85417" y="5625889"/>
            <a:ext cx="3211983" cy="257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1"/>
              </a:lnSpc>
            </a:pP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Biết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khái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niệm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là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hút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của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Trái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tác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dụng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lên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65191" y="5569009"/>
            <a:ext cx="3585911" cy="2692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7"/>
              </a:lnSpc>
            </a:pP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Liên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hệ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một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số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hiện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tượng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trong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đời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sống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(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cây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táo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nhảy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dù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thăng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bằng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…)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33127" y="5611538"/>
            <a:ext cx="2807652" cy="263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Hiểu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vì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sao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các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mặt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và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ý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nghĩa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thực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49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tế</a:t>
            </a:r>
            <a:r>
              <a:rPr lang="en-US" sz="2949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 flipV="1">
            <a:off x="13476600" y="7752470"/>
            <a:ext cx="4811400" cy="4811400"/>
          </a:xfrm>
          <a:custGeom>
            <a:avLst/>
            <a:gdLst/>
            <a:ahLst/>
            <a:cxnLst/>
            <a:rect l="l" t="t" r="r" b="b"/>
            <a:pathLst>
              <a:path w="4811400" h="4811400">
                <a:moveTo>
                  <a:pt x="4811400" y="4811400"/>
                </a:moveTo>
                <a:lnTo>
                  <a:pt x="0" y="4811400"/>
                </a:lnTo>
                <a:lnTo>
                  <a:pt x="0" y="0"/>
                </a:lnTo>
                <a:lnTo>
                  <a:pt x="4811400" y="0"/>
                </a:lnTo>
                <a:lnTo>
                  <a:pt x="4811400" y="48114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57073" y="2863557"/>
            <a:ext cx="10185980" cy="4769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Giải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thích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đơn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giản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:</a:t>
            </a:r>
          </a:p>
          <a:p>
            <a:pPr marL="819894" lvl="1" indent="-409947" algn="l">
              <a:lnSpc>
                <a:spcPct val="150000"/>
              </a:lnSpc>
              <a:buFont typeface="Arial"/>
              <a:buChar char="•"/>
            </a:pP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là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mà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Trái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kéo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các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về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phía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tâm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của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nó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  <a:p>
            <a:pPr marL="819894" lvl="1" indent="-409947" algn="l">
              <a:lnSpc>
                <a:spcPct val="150000"/>
              </a:lnSpc>
              <a:buFont typeface="Arial"/>
              <a:buChar char="•"/>
            </a:pP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Bất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cứ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gì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không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được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đỡ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sẽ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dưới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do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hút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này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Ví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dụ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: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Quả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táo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từ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trên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cây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đồ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khỏi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00" spc="-75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bàn</a:t>
            </a:r>
            <a:r>
              <a:rPr lang="en-US" sz="3000" spc="-75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3000" spc="-75" dirty="0">
              <a:solidFill>
                <a:srgbClr val="14213D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67160" y="5624910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50609" y="182890"/>
            <a:ext cx="6831500" cy="8230723"/>
          </a:xfrm>
          <a:custGeom>
            <a:avLst/>
            <a:gdLst/>
            <a:ahLst/>
            <a:cxnLst/>
            <a:rect l="l" t="t" r="r" b="b"/>
            <a:pathLst>
              <a:path w="6831500" h="8230723">
                <a:moveTo>
                  <a:pt x="0" y="0"/>
                </a:moveTo>
                <a:lnTo>
                  <a:pt x="6831500" y="0"/>
                </a:lnTo>
                <a:lnTo>
                  <a:pt x="6831500" y="8230723"/>
                </a:lnTo>
                <a:lnTo>
                  <a:pt x="0" y="8230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7073" y="1430997"/>
            <a:ext cx="1319487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5"/>
              </a:lnSpc>
            </a:pPr>
            <a:r>
              <a:rPr lang="en-US" sz="6645" spc="-199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TRỌNG LỰC LÀ GÌ?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866167" y="6129348"/>
            <a:ext cx="4421833" cy="4421833"/>
          </a:xfrm>
          <a:custGeom>
            <a:avLst/>
            <a:gdLst/>
            <a:ahLst/>
            <a:cxnLst/>
            <a:rect l="l" t="t" r="r" b="b"/>
            <a:pathLst>
              <a:path w="4421833" h="4421833">
                <a:moveTo>
                  <a:pt x="0" y="0"/>
                </a:moveTo>
                <a:lnTo>
                  <a:pt x="4421833" y="0"/>
                </a:lnTo>
                <a:lnTo>
                  <a:pt x="4421833" y="4421833"/>
                </a:lnTo>
                <a:lnTo>
                  <a:pt x="0" y="4421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2384053"/>
            <a:ext cx="9409334" cy="1644768"/>
            <a:chOff x="0" y="0"/>
            <a:chExt cx="2512109" cy="4391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12109" cy="439121"/>
            </a:xfrm>
            <a:custGeom>
              <a:avLst/>
              <a:gdLst/>
              <a:ahLst/>
              <a:cxnLst/>
              <a:rect l="l" t="t" r="r" b="b"/>
              <a:pathLst>
                <a:path w="2512109" h="439121">
                  <a:moveTo>
                    <a:pt x="25507" y="0"/>
                  </a:moveTo>
                  <a:lnTo>
                    <a:pt x="2486602" y="0"/>
                  </a:lnTo>
                  <a:cubicBezTo>
                    <a:pt x="2500689" y="0"/>
                    <a:pt x="2512109" y="11420"/>
                    <a:pt x="2512109" y="25507"/>
                  </a:cubicBezTo>
                  <a:lnTo>
                    <a:pt x="2512109" y="413615"/>
                  </a:lnTo>
                  <a:cubicBezTo>
                    <a:pt x="2512109" y="427701"/>
                    <a:pt x="2500689" y="439121"/>
                    <a:pt x="2486602" y="439121"/>
                  </a:cubicBezTo>
                  <a:lnTo>
                    <a:pt x="25507" y="439121"/>
                  </a:lnTo>
                  <a:cubicBezTo>
                    <a:pt x="11420" y="439121"/>
                    <a:pt x="0" y="427701"/>
                    <a:pt x="0" y="413615"/>
                  </a:cubicBezTo>
                  <a:lnTo>
                    <a:pt x="0" y="25507"/>
                  </a:lnTo>
                  <a:cubicBezTo>
                    <a:pt x="0" y="11420"/>
                    <a:pt x="11420" y="0"/>
                    <a:pt x="255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512109" cy="410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697859"/>
            <a:ext cx="9409334" cy="1431489"/>
            <a:chOff x="0" y="0"/>
            <a:chExt cx="2512109" cy="3821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109" cy="382180"/>
            </a:xfrm>
            <a:custGeom>
              <a:avLst/>
              <a:gdLst/>
              <a:ahLst/>
              <a:cxnLst/>
              <a:rect l="l" t="t" r="r" b="b"/>
              <a:pathLst>
                <a:path w="2512109" h="382180">
                  <a:moveTo>
                    <a:pt x="25507" y="0"/>
                  </a:moveTo>
                  <a:lnTo>
                    <a:pt x="2486602" y="0"/>
                  </a:lnTo>
                  <a:cubicBezTo>
                    <a:pt x="2500689" y="0"/>
                    <a:pt x="2512109" y="11420"/>
                    <a:pt x="2512109" y="25507"/>
                  </a:cubicBezTo>
                  <a:lnTo>
                    <a:pt x="2512109" y="356673"/>
                  </a:lnTo>
                  <a:cubicBezTo>
                    <a:pt x="2512109" y="370760"/>
                    <a:pt x="2500689" y="382180"/>
                    <a:pt x="2486602" y="382180"/>
                  </a:cubicBezTo>
                  <a:lnTo>
                    <a:pt x="25507" y="382180"/>
                  </a:lnTo>
                  <a:cubicBezTo>
                    <a:pt x="11420" y="382180"/>
                    <a:pt x="0" y="370760"/>
                    <a:pt x="0" y="356673"/>
                  </a:cubicBezTo>
                  <a:lnTo>
                    <a:pt x="0" y="25507"/>
                  </a:lnTo>
                  <a:cubicBezTo>
                    <a:pt x="0" y="11420"/>
                    <a:pt x="11420" y="0"/>
                    <a:pt x="255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2512109" cy="353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753449"/>
            <a:ext cx="9409334" cy="2504851"/>
            <a:chOff x="0" y="0"/>
            <a:chExt cx="2531423" cy="6738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31423" cy="673888"/>
            </a:xfrm>
            <a:custGeom>
              <a:avLst/>
              <a:gdLst/>
              <a:ahLst/>
              <a:cxnLst/>
              <a:rect l="l" t="t" r="r" b="b"/>
              <a:pathLst>
                <a:path w="2531423" h="673888">
                  <a:moveTo>
                    <a:pt x="25507" y="0"/>
                  </a:moveTo>
                  <a:lnTo>
                    <a:pt x="2505917" y="0"/>
                  </a:lnTo>
                  <a:cubicBezTo>
                    <a:pt x="2520004" y="0"/>
                    <a:pt x="2531423" y="11420"/>
                    <a:pt x="2531423" y="25507"/>
                  </a:cubicBezTo>
                  <a:lnTo>
                    <a:pt x="2531423" y="648382"/>
                  </a:lnTo>
                  <a:cubicBezTo>
                    <a:pt x="2531423" y="662468"/>
                    <a:pt x="2520004" y="673888"/>
                    <a:pt x="2505917" y="673888"/>
                  </a:cubicBezTo>
                  <a:lnTo>
                    <a:pt x="25507" y="673888"/>
                  </a:lnTo>
                  <a:cubicBezTo>
                    <a:pt x="11420" y="673888"/>
                    <a:pt x="0" y="662468"/>
                    <a:pt x="0" y="648382"/>
                  </a:cubicBezTo>
                  <a:lnTo>
                    <a:pt x="0" y="25507"/>
                  </a:lnTo>
                  <a:cubicBezTo>
                    <a:pt x="0" y="11420"/>
                    <a:pt x="11420" y="0"/>
                    <a:pt x="255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2531423" cy="645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1746886" y="1974268"/>
            <a:ext cx="3819732" cy="3819732"/>
          </a:xfrm>
          <a:custGeom>
            <a:avLst/>
            <a:gdLst/>
            <a:ahLst/>
            <a:cxnLst/>
            <a:rect l="l" t="t" r="r" b="b"/>
            <a:pathLst>
              <a:path w="3819732" h="3819732">
                <a:moveTo>
                  <a:pt x="0" y="0"/>
                </a:moveTo>
                <a:lnTo>
                  <a:pt x="3819732" y="0"/>
                </a:lnTo>
                <a:lnTo>
                  <a:pt x="3819732" y="3819732"/>
                </a:lnTo>
                <a:lnTo>
                  <a:pt x="0" y="3819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475042" y="2057400"/>
            <a:ext cx="12328989" cy="8229600"/>
          </a:xfrm>
          <a:custGeom>
            <a:avLst/>
            <a:gdLst/>
            <a:ahLst/>
            <a:cxnLst/>
            <a:rect l="l" t="t" r="r" b="b"/>
            <a:pathLst>
              <a:path w="12328989" h="8229600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954888"/>
            <a:ext cx="14021210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7"/>
              </a:lnSpc>
            </a:pPr>
            <a:r>
              <a:rPr lang="en-US" sz="6233" spc="-187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TẠI SAO LẠI CÓ TRỌNG LỰC?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1058" y="2604450"/>
            <a:ext cx="8462480" cy="11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Trái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có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khối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lượng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rất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lớn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tạo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hấp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dẫn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với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mọi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59" spc="-59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959" spc="-59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41058" y="4926026"/>
            <a:ext cx="8681712" cy="105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2"/>
              </a:lnSpc>
            </a:pP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Sức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hút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càng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mạnh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khi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ở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gần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bề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mặt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Trái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860" spc="-57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2860" spc="-57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1058" y="7163316"/>
            <a:ext cx="8462480" cy="175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Các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hành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tinh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mặt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trăng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sao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...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cũng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có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hấp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dẫn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của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riêng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chúng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(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lý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do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nhà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du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hành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vũ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trụ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bị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hút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khi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đứng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trên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bề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mặt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hành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936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tinh</a:t>
            </a:r>
            <a:r>
              <a:rPr lang="en-US" sz="2936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520058" y="6333806"/>
            <a:ext cx="3916342" cy="3916342"/>
          </a:xfrm>
          <a:custGeom>
            <a:avLst/>
            <a:gdLst/>
            <a:ahLst/>
            <a:cxnLst/>
            <a:rect l="l" t="t" r="r" b="b"/>
            <a:pathLst>
              <a:path w="3916342" h="3916342">
                <a:moveTo>
                  <a:pt x="0" y="0"/>
                </a:moveTo>
                <a:lnTo>
                  <a:pt x="3916341" y="0"/>
                </a:lnTo>
                <a:lnTo>
                  <a:pt x="3916341" y="3916342"/>
                </a:lnTo>
                <a:lnTo>
                  <a:pt x="0" y="3916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7212342" y="6333806"/>
            <a:ext cx="3916342" cy="3916342"/>
          </a:xfrm>
          <a:custGeom>
            <a:avLst/>
            <a:gdLst/>
            <a:ahLst/>
            <a:cxnLst/>
            <a:rect l="l" t="t" r="r" b="b"/>
            <a:pathLst>
              <a:path w="3916342" h="3916342">
                <a:moveTo>
                  <a:pt x="0" y="0"/>
                </a:moveTo>
                <a:lnTo>
                  <a:pt x="3916341" y="0"/>
                </a:lnTo>
                <a:lnTo>
                  <a:pt x="3916341" y="3916342"/>
                </a:lnTo>
                <a:lnTo>
                  <a:pt x="0" y="3916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2864857" y="6333806"/>
            <a:ext cx="3916342" cy="3916342"/>
          </a:xfrm>
          <a:custGeom>
            <a:avLst/>
            <a:gdLst/>
            <a:ahLst/>
            <a:cxnLst/>
            <a:rect l="l" t="t" r="r" b="b"/>
            <a:pathLst>
              <a:path w="3916342" h="3916342">
                <a:moveTo>
                  <a:pt x="0" y="0"/>
                </a:moveTo>
                <a:lnTo>
                  <a:pt x="3916342" y="0"/>
                </a:lnTo>
                <a:lnTo>
                  <a:pt x="3916342" y="3916342"/>
                </a:lnTo>
                <a:lnTo>
                  <a:pt x="0" y="3916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5212" y="5089455"/>
            <a:ext cx="4872544" cy="2991364"/>
            <a:chOff x="0" y="0"/>
            <a:chExt cx="1283304" cy="7878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3304" cy="787849"/>
            </a:xfrm>
            <a:custGeom>
              <a:avLst/>
              <a:gdLst/>
              <a:ahLst/>
              <a:cxnLst/>
              <a:rect l="l" t="t" r="r" b="b"/>
              <a:pathLst>
                <a:path w="1283304" h="787849">
                  <a:moveTo>
                    <a:pt x="49255" y="0"/>
                  </a:moveTo>
                  <a:lnTo>
                    <a:pt x="1234048" y="0"/>
                  </a:lnTo>
                  <a:cubicBezTo>
                    <a:pt x="1247112" y="0"/>
                    <a:pt x="1259640" y="5189"/>
                    <a:pt x="1268877" y="14427"/>
                  </a:cubicBezTo>
                  <a:cubicBezTo>
                    <a:pt x="1278114" y="23664"/>
                    <a:pt x="1283304" y="36192"/>
                    <a:pt x="1283304" y="49255"/>
                  </a:cubicBezTo>
                  <a:lnTo>
                    <a:pt x="1283304" y="738593"/>
                  </a:lnTo>
                  <a:cubicBezTo>
                    <a:pt x="1283304" y="751657"/>
                    <a:pt x="1278114" y="764185"/>
                    <a:pt x="1268877" y="773422"/>
                  </a:cubicBezTo>
                  <a:cubicBezTo>
                    <a:pt x="1259640" y="782659"/>
                    <a:pt x="1247112" y="787849"/>
                    <a:pt x="1234048" y="787849"/>
                  </a:cubicBezTo>
                  <a:lnTo>
                    <a:pt x="49255" y="787849"/>
                  </a:lnTo>
                  <a:cubicBezTo>
                    <a:pt x="36192" y="787849"/>
                    <a:pt x="23664" y="782659"/>
                    <a:pt x="14427" y="773422"/>
                  </a:cubicBezTo>
                  <a:cubicBezTo>
                    <a:pt x="5189" y="764185"/>
                    <a:pt x="0" y="751657"/>
                    <a:pt x="0" y="738593"/>
                  </a:cubicBezTo>
                  <a:lnTo>
                    <a:pt x="0" y="49255"/>
                  </a:lnTo>
                  <a:cubicBezTo>
                    <a:pt x="0" y="36192"/>
                    <a:pt x="5189" y="23664"/>
                    <a:pt x="14427" y="14427"/>
                  </a:cubicBezTo>
                  <a:cubicBezTo>
                    <a:pt x="23664" y="5189"/>
                    <a:pt x="36192" y="0"/>
                    <a:pt x="492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283304" cy="759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83587" y="5089455"/>
            <a:ext cx="5134082" cy="2991364"/>
            <a:chOff x="0" y="0"/>
            <a:chExt cx="1352186" cy="7878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186" cy="787849"/>
            </a:xfrm>
            <a:custGeom>
              <a:avLst/>
              <a:gdLst/>
              <a:ahLst/>
              <a:cxnLst/>
              <a:rect l="l" t="t" r="r" b="b"/>
              <a:pathLst>
                <a:path w="1352186" h="787849">
                  <a:moveTo>
                    <a:pt x="46746" y="0"/>
                  </a:moveTo>
                  <a:lnTo>
                    <a:pt x="1305440" y="0"/>
                  </a:lnTo>
                  <a:cubicBezTo>
                    <a:pt x="1331257" y="0"/>
                    <a:pt x="1352186" y="20929"/>
                    <a:pt x="1352186" y="46746"/>
                  </a:cubicBezTo>
                  <a:lnTo>
                    <a:pt x="1352186" y="741103"/>
                  </a:lnTo>
                  <a:cubicBezTo>
                    <a:pt x="1352186" y="766920"/>
                    <a:pt x="1331257" y="787849"/>
                    <a:pt x="1305440" y="787849"/>
                  </a:cubicBezTo>
                  <a:lnTo>
                    <a:pt x="46746" y="787849"/>
                  </a:lnTo>
                  <a:cubicBezTo>
                    <a:pt x="20929" y="787849"/>
                    <a:pt x="0" y="766920"/>
                    <a:pt x="0" y="741103"/>
                  </a:cubicBezTo>
                  <a:lnTo>
                    <a:pt x="0" y="46746"/>
                  </a:lnTo>
                  <a:cubicBezTo>
                    <a:pt x="0" y="20929"/>
                    <a:pt x="20929" y="0"/>
                    <a:pt x="46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1352186" cy="759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86756" y="5089455"/>
            <a:ext cx="5134082" cy="2991364"/>
            <a:chOff x="0" y="0"/>
            <a:chExt cx="1352186" cy="7878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2186" cy="787849"/>
            </a:xfrm>
            <a:custGeom>
              <a:avLst/>
              <a:gdLst/>
              <a:ahLst/>
              <a:cxnLst/>
              <a:rect l="l" t="t" r="r" b="b"/>
              <a:pathLst>
                <a:path w="1352186" h="787849">
                  <a:moveTo>
                    <a:pt x="46746" y="0"/>
                  </a:moveTo>
                  <a:lnTo>
                    <a:pt x="1305440" y="0"/>
                  </a:lnTo>
                  <a:cubicBezTo>
                    <a:pt x="1331257" y="0"/>
                    <a:pt x="1352186" y="20929"/>
                    <a:pt x="1352186" y="46746"/>
                  </a:cubicBezTo>
                  <a:lnTo>
                    <a:pt x="1352186" y="741103"/>
                  </a:lnTo>
                  <a:cubicBezTo>
                    <a:pt x="1352186" y="766920"/>
                    <a:pt x="1331257" y="787849"/>
                    <a:pt x="1305440" y="787849"/>
                  </a:cubicBezTo>
                  <a:lnTo>
                    <a:pt x="46746" y="787849"/>
                  </a:lnTo>
                  <a:cubicBezTo>
                    <a:pt x="20929" y="787849"/>
                    <a:pt x="0" y="766920"/>
                    <a:pt x="0" y="741103"/>
                  </a:cubicBezTo>
                  <a:lnTo>
                    <a:pt x="0" y="46746"/>
                  </a:lnTo>
                  <a:cubicBezTo>
                    <a:pt x="0" y="20929"/>
                    <a:pt x="20929" y="0"/>
                    <a:pt x="46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352186" cy="759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34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139001" y="9121375"/>
            <a:ext cx="678455" cy="136925"/>
          </a:xfrm>
          <a:custGeom>
            <a:avLst/>
            <a:gdLst/>
            <a:ahLst/>
            <a:cxnLst/>
            <a:rect l="l" t="t" r="r" b="b"/>
            <a:pathLst>
              <a:path w="678455" h="136925">
                <a:moveTo>
                  <a:pt x="0" y="0"/>
                </a:moveTo>
                <a:lnTo>
                  <a:pt x="678455" y="0"/>
                </a:lnTo>
                <a:lnTo>
                  <a:pt x="678455" y="136925"/>
                </a:lnTo>
                <a:lnTo>
                  <a:pt x="0" y="136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11400" y="9121375"/>
            <a:ext cx="678455" cy="136925"/>
          </a:xfrm>
          <a:custGeom>
            <a:avLst/>
            <a:gdLst/>
            <a:ahLst/>
            <a:cxnLst/>
            <a:rect l="l" t="t" r="r" b="b"/>
            <a:pathLst>
              <a:path w="678455" h="136925">
                <a:moveTo>
                  <a:pt x="0" y="0"/>
                </a:moveTo>
                <a:lnTo>
                  <a:pt x="678456" y="0"/>
                </a:lnTo>
                <a:lnTo>
                  <a:pt x="678456" y="136925"/>
                </a:lnTo>
                <a:lnTo>
                  <a:pt x="0" y="136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19583" y="9121375"/>
            <a:ext cx="678455" cy="136925"/>
          </a:xfrm>
          <a:custGeom>
            <a:avLst/>
            <a:gdLst/>
            <a:ahLst/>
            <a:cxnLst/>
            <a:rect l="l" t="t" r="r" b="b"/>
            <a:pathLst>
              <a:path w="678455" h="136925">
                <a:moveTo>
                  <a:pt x="0" y="0"/>
                </a:moveTo>
                <a:lnTo>
                  <a:pt x="678456" y="0"/>
                </a:lnTo>
                <a:lnTo>
                  <a:pt x="678456" y="136925"/>
                </a:lnTo>
                <a:lnTo>
                  <a:pt x="0" y="136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20058" y="5266049"/>
            <a:ext cx="3956110" cy="184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21"/>
              </a:lnSpc>
            </a:pP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Đi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lại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: Ta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dán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chân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mặt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đất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nhờ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vậy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có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thể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bước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đi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chạy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nhảy</a:t>
            </a:r>
            <a:r>
              <a:rPr lang="en-US" sz="2600" spc="-61" dirty="0">
                <a:solidFill>
                  <a:srgbClr val="000000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28937" y="5137933"/>
            <a:ext cx="4283149" cy="294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22"/>
              </a:lnSpc>
            </a:pP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Nhảy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dù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: Con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người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từ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máy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bay,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nhưng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dù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mở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ra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làm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giảm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tốc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độ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vẫn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hạ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cánh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an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toàn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nhờ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kéo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58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2600" spc="-58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1954" y="5266049"/>
            <a:ext cx="4363685" cy="2545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52"/>
              </a:lnSpc>
            </a:pP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tự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do: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Thả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một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hòn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đá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nó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nhanh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dần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;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nếu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không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có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nó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sẽ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lơ</a:t>
            </a:r>
            <a:r>
              <a:rPr lang="en-US" sz="2600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600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lửng</a:t>
            </a:r>
            <a:endParaRPr lang="en-US" sz="2600" spc="-61" dirty="0">
              <a:solidFill>
                <a:srgbClr val="14213D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2845919" y="5781633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2561747" y="2661541"/>
            <a:ext cx="1832962" cy="2290010"/>
          </a:xfrm>
          <a:custGeom>
            <a:avLst/>
            <a:gdLst/>
            <a:ahLst/>
            <a:cxnLst/>
            <a:rect l="l" t="t" r="r" b="b"/>
            <a:pathLst>
              <a:path w="1832962" h="2290010">
                <a:moveTo>
                  <a:pt x="1832962" y="0"/>
                </a:moveTo>
                <a:lnTo>
                  <a:pt x="0" y="0"/>
                </a:lnTo>
                <a:lnTo>
                  <a:pt x="0" y="2290010"/>
                </a:lnTo>
                <a:lnTo>
                  <a:pt x="1832962" y="2290010"/>
                </a:lnTo>
                <a:lnTo>
                  <a:pt x="183296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886315">
            <a:off x="7676748" y="2298107"/>
            <a:ext cx="1547493" cy="2692311"/>
          </a:xfrm>
          <a:custGeom>
            <a:avLst/>
            <a:gdLst/>
            <a:ahLst/>
            <a:cxnLst/>
            <a:rect l="l" t="t" r="r" b="b"/>
            <a:pathLst>
              <a:path w="1547493" h="2692311">
                <a:moveTo>
                  <a:pt x="0" y="0"/>
                </a:moveTo>
                <a:lnTo>
                  <a:pt x="1547494" y="0"/>
                </a:lnTo>
                <a:lnTo>
                  <a:pt x="1547494" y="2692311"/>
                </a:lnTo>
                <a:lnTo>
                  <a:pt x="0" y="26923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473043" y="2092149"/>
            <a:ext cx="2791842" cy="2791842"/>
          </a:xfrm>
          <a:custGeom>
            <a:avLst/>
            <a:gdLst/>
            <a:ahLst/>
            <a:cxnLst/>
            <a:rect l="l" t="t" r="r" b="b"/>
            <a:pathLst>
              <a:path w="2791842" h="2791842">
                <a:moveTo>
                  <a:pt x="0" y="0"/>
                </a:moveTo>
                <a:lnTo>
                  <a:pt x="2791842" y="0"/>
                </a:lnTo>
                <a:lnTo>
                  <a:pt x="2791842" y="2791842"/>
                </a:lnTo>
                <a:lnTo>
                  <a:pt x="0" y="2791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758011" y="1140649"/>
            <a:ext cx="10825002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8000" spc="-240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VÍ DỤ CUỘC SỐNG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62934" y="2628900"/>
            <a:ext cx="7862286" cy="69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6"/>
              </a:lnSpc>
            </a:pPr>
            <a:r>
              <a:rPr lang="en-US" sz="7781" spc="-233" dirty="0">
                <a:solidFill>
                  <a:srgbClr val="14213D"/>
                </a:solidFill>
                <a:latin typeface="Montserrat ExtraBold" pitchFamily="2" charset="0"/>
                <a:ea typeface="Bungee"/>
                <a:cs typeface="Bungee"/>
                <a:sym typeface="Bungee"/>
              </a:rPr>
              <a:t>THẢO LUẬN</a:t>
            </a:r>
          </a:p>
        </p:txBody>
      </p:sp>
      <p:sp>
        <p:nvSpPr>
          <p:cNvPr id="4" name="Freeform 4"/>
          <p:cNvSpPr/>
          <p:nvPr/>
        </p:nvSpPr>
        <p:spPr>
          <a:xfrm>
            <a:off x="100067" y="0"/>
            <a:ext cx="3800582" cy="3800582"/>
          </a:xfrm>
          <a:custGeom>
            <a:avLst/>
            <a:gdLst/>
            <a:ahLst/>
            <a:cxnLst/>
            <a:rect l="l" t="t" r="r" b="b"/>
            <a:pathLst>
              <a:path w="3800582" h="3800582">
                <a:moveTo>
                  <a:pt x="0" y="0"/>
                </a:moveTo>
                <a:lnTo>
                  <a:pt x="3800582" y="0"/>
                </a:lnTo>
                <a:lnTo>
                  <a:pt x="3800582" y="3800582"/>
                </a:lnTo>
                <a:lnTo>
                  <a:pt x="0" y="3800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085741" y="4386340"/>
            <a:ext cx="4188531" cy="3382239"/>
          </a:xfrm>
          <a:custGeom>
            <a:avLst/>
            <a:gdLst/>
            <a:ahLst/>
            <a:cxnLst/>
            <a:rect l="l" t="t" r="r" b="b"/>
            <a:pathLst>
              <a:path w="4188531" h="3382239">
                <a:moveTo>
                  <a:pt x="0" y="0"/>
                </a:moveTo>
                <a:lnTo>
                  <a:pt x="4188531" y="0"/>
                </a:lnTo>
                <a:lnTo>
                  <a:pt x="4188531" y="3382239"/>
                </a:lnTo>
                <a:lnTo>
                  <a:pt x="0" y="3382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15048" y="1028700"/>
            <a:ext cx="3745781" cy="2931967"/>
          </a:xfrm>
          <a:custGeom>
            <a:avLst/>
            <a:gdLst/>
            <a:ahLst/>
            <a:cxnLst/>
            <a:rect l="l" t="t" r="r" b="b"/>
            <a:pathLst>
              <a:path w="3745781" h="2931967">
                <a:moveTo>
                  <a:pt x="0" y="0"/>
                </a:moveTo>
                <a:lnTo>
                  <a:pt x="3745781" y="0"/>
                </a:lnTo>
                <a:lnTo>
                  <a:pt x="3745781" y="2931967"/>
                </a:lnTo>
                <a:lnTo>
                  <a:pt x="0" y="293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5486" b="-2927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59878" y="6281297"/>
            <a:ext cx="4125379" cy="3846355"/>
          </a:xfrm>
          <a:custGeom>
            <a:avLst/>
            <a:gdLst/>
            <a:ahLst/>
            <a:cxnLst/>
            <a:rect l="l" t="t" r="r" b="b"/>
            <a:pathLst>
              <a:path w="4125379" h="3846355">
                <a:moveTo>
                  <a:pt x="0" y="0"/>
                </a:moveTo>
                <a:lnTo>
                  <a:pt x="4125380" y="0"/>
                </a:lnTo>
                <a:lnTo>
                  <a:pt x="4125380" y="3846355"/>
                </a:lnTo>
                <a:lnTo>
                  <a:pt x="0" y="3846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1996" y="4566155"/>
            <a:ext cx="9749626" cy="4522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51"/>
              </a:lnSpc>
            </a:pP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1.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Vì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sao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chúng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ta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nặng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hơn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(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hoặc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cảm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giác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nặng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hơn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)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khi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leo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dốc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trong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khi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vẫn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thế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?</a:t>
            </a:r>
          </a:p>
          <a:p>
            <a:pPr algn="just">
              <a:lnSpc>
                <a:spcPts val="5951"/>
              </a:lnSpc>
            </a:pP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2.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Nếu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ném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quả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bóng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lên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cao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lực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nào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khiến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bóng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rơi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xuống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?</a:t>
            </a:r>
          </a:p>
          <a:p>
            <a:pPr algn="just">
              <a:lnSpc>
                <a:spcPts val="5951"/>
              </a:lnSpc>
            </a:pP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3.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Tại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sao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nhà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du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hành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vũ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trụ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trên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quỹ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đạo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trông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như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không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trọng</a:t>
            </a:r>
            <a:r>
              <a:rPr lang="en-US" sz="3099" spc="-61" dirty="0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3099" spc="-61" dirty="0" err="1">
                <a:solidFill>
                  <a:srgbClr val="14213D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lượng</a:t>
            </a:r>
            <a:endParaRPr lang="en-US" sz="3099" spc="-61" dirty="0">
              <a:solidFill>
                <a:srgbClr val="14213D"/>
              </a:solidFill>
              <a:latin typeface="Montserrat" pitchFamily="2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339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Montserrat ExtraBold</vt:lpstr>
      <vt:lpstr>Montserrat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6 - P3 - M1</dc:title>
  <cp:lastModifiedBy>WEUP - THIET KE - 07</cp:lastModifiedBy>
  <cp:revision>3</cp:revision>
  <dcterms:created xsi:type="dcterms:W3CDTF">2006-08-16T00:00:00Z</dcterms:created>
  <dcterms:modified xsi:type="dcterms:W3CDTF">2025-04-18T08:15:02Z</dcterms:modified>
  <dc:identifier>DAGjjyT69Sg</dc:identifier>
</cp:coreProperties>
</file>