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Montserrat" pitchFamily="2" charset="0"/>
      <p:regular r:id="rId7"/>
      <p:bold r:id="rId8"/>
      <p:italic r:id="rId9"/>
      <p:boldItalic r:id="rId10"/>
    </p:embeddedFont>
    <p:embeddedFont>
      <p:font typeface="Montserrat ExtraBold" pitchFamily="2" charset="0"/>
      <p:bold r:id="rId11"/>
      <p:boldItalic r:id="rId12"/>
    </p:embeddedFont>
    <p:embeddedFont>
      <p:font typeface="Montserrat SemiBold" pitchFamily="2" charset="0"/>
      <p:bold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49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 SemiBold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 SemiBol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 SemiBold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ontserrat SemiBol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ontserrat SemiBold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ontserrat SemiBol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ontserrat SemiBol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ontserrat SemiBol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ontserrat SemiBol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22" b="-12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76645" y="215128"/>
            <a:ext cx="3736689" cy="2897234"/>
          </a:xfrm>
          <a:custGeom>
            <a:avLst/>
            <a:gdLst/>
            <a:ahLst/>
            <a:cxnLst/>
            <a:rect l="l" t="t" r="r" b="b"/>
            <a:pathLst>
              <a:path w="3736689" h="2897234">
                <a:moveTo>
                  <a:pt x="0" y="0"/>
                </a:moveTo>
                <a:lnTo>
                  <a:pt x="3736689" y="0"/>
                </a:lnTo>
                <a:lnTo>
                  <a:pt x="3736689" y="2897234"/>
                </a:lnTo>
                <a:lnTo>
                  <a:pt x="0" y="2897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20308" y="5342278"/>
            <a:ext cx="5468173" cy="4114800"/>
          </a:xfrm>
          <a:custGeom>
            <a:avLst/>
            <a:gdLst/>
            <a:ahLst/>
            <a:cxnLst/>
            <a:rect l="l" t="t" r="r" b="b"/>
            <a:pathLst>
              <a:path w="5468173" h="4114800">
                <a:moveTo>
                  <a:pt x="0" y="0"/>
                </a:moveTo>
                <a:lnTo>
                  <a:pt x="5468172" y="0"/>
                </a:lnTo>
                <a:lnTo>
                  <a:pt x="5468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6454398"/>
            <a:ext cx="3348637" cy="3456657"/>
          </a:xfrm>
          <a:custGeom>
            <a:avLst/>
            <a:gdLst/>
            <a:ahLst/>
            <a:cxnLst/>
            <a:rect l="l" t="t" r="r" b="b"/>
            <a:pathLst>
              <a:path w="3348637" h="3456657">
                <a:moveTo>
                  <a:pt x="0" y="0"/>
                </a:moveTo>
                <a:lnTo>
                  <a:pt x="3348637" y="0"/>
                </a:lnTo>
                <a:lnTo>
                  <a:pt x="3348637" y="3456657"/>
                </a:lnTo>
                <a:lnTo>
                  <a:pt x="0" y="34566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98781" y="7198853"/>
            <a:ext cx="2092066" cy="2712202"/>
          </a:xfrm>
          <a:custGeom>
            <a:avLst/>
            <a:gdLst/>
            <a:ahLst/>
            <a:cxnLst/>
            <a:rect l="l" t="t" r="r" b="b"/>
            <a:pathLst>
              <a:path w="2092066" h="2712202">
                <a:moveTo>
                  <a:pt x="0" y="0"/>
                </a:moveTo>
                <a:lnTo>
                  <a:pt x="2092066" y="0"/>
                </a:lnTo>
                <a:lnTo>
                  <a:pt x="2092066" y="2712202"/>
                </a:lnTo>
                <a:lnTo>
                  <a:pt x="0" y="27122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94450" y="4119493"/>
            <a:ext cx="3280187" cy="4711221"/>
          </a:xfrm>
          <a:custGeom>
            <a:avLst/>
            <a:gdLst/>
            <a:ahLst/>
            <a:cxnLst/>
            <a:rect l="l" t="t" r="r" b="b"/>
            <a:pathLst>
              <a:path w="3280187" h="4711221">
                <a:moveTo>
                  <a:pt x="0" y="0"/>
                </a:moveTo>
                <a:lnTo>
                  <a:pt x="3280187" y="0"/>
                </a:lnTo>
                <a:lnTo>
                  <a:pt x="3280187" y="4711221"/>
                </a:lnTo>
                <a:lnTo>
                  <a:pt x="0" y="4711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87852" y="6276778"/>
            <a:ext cx="2654033" cy="3811896"/>
          </a:xfrm>
          <a:custGeom>
            <a:avLst/>
            <a:gdLst/>
            <a:ahLst/>
            <a:cxnLst/>
            <a:rect l="l" t="t" r="r" b="b"/>
            <a:pathLst>
              <a:path w="2654033" h="3811896">
                <a:moveTo>
                  <a:pt x="0" y="0"/>
                </a:moveTo>
                <a:lnTo>
                  <a:pt x="2654033" y="0"/>
                </a:lnTo>
                <a:lnTo>
                  <a:pt x="2654033" y="3811897"/>
                </a:lnTo>
                <a:lnTo>
                  <a:pt x="0" y="3811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771863" y="7556135"/>
            <a:ext cx="7315200" cy="2862072"/>
          </a:xfrm>
          <a:custGeom>
            <a:avLst/>
            <a:gdLst/>
            <a:ahLst/>
            <a:cxnLst/>
            <a:rect l="l" t="t" r="r" b="b"/>
            <a:pathLst>
              <a:path w="7315200" h="2862072">
                <a:moveTo>
                  <a:pt x="0" y="0"/>
                </a:moveTo>
                <a:lnTo>
                  <a:pt x="7315200" y="0"/>
                </a:lnTo>
                <a:lnTo>
                  <a:pt x="7315200" y="2862072"/>
                </a:lnTo>
                <a:lnTo>
                  <a:pt x="0" y="2862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29937" y="2377578"/>
            <a:ext cx="15910264" cy="2773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56"/>
              </a:lnSpc>
            </a:pPr>
            <a:r>
              <a:rPr lang="en-US" sz="6800" b="1" dirty="0" err="1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Tìm</a:t>
            </a:r>
            <a:r>
              <a:rPr lang="en-US" sz="6800" b="1" dirty="0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 </a:t>
            </a:r>
            <a:r>
              <a:rPr lang="en-US" sz="6800" b="1" dirty="0" err="1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Hiểu</a:t>
            </a:r>
            <a:r>
              <a:rPr lang="en-US" sz="6800" b="1" dirty="0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 </a:t>
            </a:r>
            <a:r>
              <a:rPr lang="en-US" sz="6800" b="1" dirty="0" err="1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Môi</a:t>
            </a:r>
            <a:r>
              <a:rPr lang="en-US" sz="6800" b="1" dirty="0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 Trường </a:t>
            </a:r>
            <a:r>
              <a:rPr lang="en-US" sz="6800" b="1" dirty="0" err="1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Xung</a:t>
            </a:r>
            <a:r>
              <a:rPr lang="en-US" sz="6800" b="1" dirty="0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 Quanh: </a:t>
            </a:r>
          </a:p>
          <a:p>
            <a:pPr algn="ctr">
              <a:lnSpc>
                <a:spcPts val="11356"/>
              </a:lnSpc>
            </a:pPr>
            <a:r>
              <a:rPr lang="en-US" sz="6800" b="1" dirty="0" err="1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Cây</a:t>
            </a:r>
            <a:r>
              <a:rPr lang="en-US" sz="6800" b="1" dirty="0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 </a:t>
            </a:r>
            <a:r>
              <a:rPr lang="en-US" sz="6800" b="1" dirty="0" err="1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Cối</a:t>
            </a:r>
            <a:r>
              <a:rPr lang="en-US" sz="6800" b="1" dirty="0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 </a:t>
            </a:r>
            <a:r>
              <a:rPr lang="en-US" sz="6800" b="1" dirty="0" err="1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và</a:t>
            </a:r>
            <a:r>
              <a:rPr lang="en-US" sz="6800" b="1" dirty="0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 Con </a:t>
            </a:r>
            <a:r>
              <a:rPr lang="en-US" sz="6800" b="1" dirty="0" err="1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Vật</a:t>
            </a:r>
            <a:r>
              <a:rPr lang="en-US" sz="6800" b="1" dirty="0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 </a:t>
            </a:r>
            <a:r>
              <a:rPr lang="en-US" sz="6800" b="1" dirty="0" err="1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Gần</a:t>
            </a:r>
            <a:r>
              <a:rPr lang="en-US" sz="6800" b="1" dirty="0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 </a:t>
            </a:r>
            <a:r>
              <a:rPr lang="en-US" sz="6800" b="1" dirty="0" err="1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Gũi</a:t>
            </a:r>
            <a:endParaRPr lang="en-US" sz="6800" b="1" dirty="0">
              <a:solidFill>
                <a:srgbClr val="000000"/>
              </a:solidFill>
              <a:latin typeface="Montserrat ExtraBold" pitchFamily="2" charset="0"/>
              <a:ea typeface="Tahoma Bold"/>
              <a:cs typeface="Tahoma Bold"/>
              <a:sym typeface="Tahoma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0" t="-12813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0" y="609790"/>
            <a:ext cx="4287523" cy="2672870"/>
            <a:chOff x="0" y="0"/>
            <a:chExt cx="664250" cy="414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4250" cy="414097"/>
            </a:xfrm>
            <a:custGeom>
              <a:avLst/>
              <a:gdLst/>
              <a:ahLst/>
              <a:cxnLst/>
              <a:rect l="l" t="t" r="r" b="b"/>
              <a:pathLst>
                <a:path w="664250" h="414097">
                  <a:moveTo>
                    <a:pt x="30697" y="0"/>
                  </a:moveTo>
                  <a:lnTo>
                    <a:pt x="633553" y="0"/>
                  </a:lnTo>
                  <a:cubicBezTo>
                    <a:pt x="650506" y="0"/>
                    <a:pt x="664250" y="13743"/>
                    <a:pt x="664250" y="30697"/>
                  </a:cubicBezTo>
                  <a:lnTo>
                    <a:pt x="664250" y="383401"/>
                  </a:lnTo>
                  <a:cubicBezTo>
                    <a:pt x="664250" y="391542"/>
                    <a:pt x="661015" y="399350"/>
                    <a:pt x="655259" y="405107"/>
                  </a:cubicBezTo>
                  <a:cubicBezTo>
                    <a:pt x="649502" y="410863"/>
                    <a:pt x="641694" y="414097"/>
                    <a:pt x="633553" y="414097"/>
                  </a:cubicBezTo>
                  <a:lnTo>
                    <a:pt x="30697" y="414097"/>
                  </a:lnTo>
                  <a:cubicBezTo>
                    <a:pt x="13743" y="414097"/>
                    <a:pt x="0" y="400354"/>
                    <a:pt x="0" y="383401"/>
                  </a:cubicBezTo>
                  <a:lnTo>
                    <a:pt x="0" y="30697"/>
                  </a:lnTo>
                  <a:cubicBezTo>
                    <a:pt x="0" y="13743"/>
                    <a:pt x="13743" y="0"/>
                    <a:pt x="30697" y="0"/>
                  </a:cubicBezTo>
                  <a:close/>
                </a:path>
              </a:pathLst>
            </a:custGeom>
            <a:blipFill>
              <a:blip r:embed="rId3"/>
              <a:stretch>
                <a:fillRect t="-3433" b="-3433"/>
              </a:stretch>
            </a:blipFill>
            <a:ln w="1905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9144000" y="3468202"/>
            <a:ext cx="4287523" cy="2672870"/>
            <a:chOff x="0" y="0"/>
            <a:chExt cx="664250" cy="4140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4250" cy="414097"/>
            </a:xfrm>
            <a:custGeom>
              <a:avLst/>
              <a:gdLst/>
              <a:ahLst/>
              <a:cxnLst/>
              <a:rect l="l" t="t" r="r" b="b"/>
              <a:pathLst>
                <a:path w="664250" h="414097">
                  <a:moveTo>
                    <a:pt x="30697" y="0"/>
                  </a:moveTo>
                  <a:lnTo>
                    <a:pt x="633553" y="0"/>
                  </a:lnTo>
                  <a:cubicBezTo>
                    <a:pt x="650506" y="0"/>
                    <a:pt x="664250" y="13743"/>
                    <a:pt x="664250" y="30697"/>
                  </a:cubicBezTo>
                  <a:lnTo>
                    <a:pt x="664250" y="383401"/>
                  </a:lnTo>
                  <a:cubicBezTo>
                    <a:pt x="664250" y="391542"/>
                    <a:pt x="661015" y="399350"/>
                    <a:pt x="655259" y="405107"/>
                  </a:cubicBezTo>
                  <a:cubicBezTo>
                    <a:pt x="649502" y="410863"/>
                    <a:pt x="641694" y="414097"/>
                    <a:pt x="633553" y="414097"/>
                  </a:cubicBezTo>
                  <a:lnTo>
                    <a:pt x="30697" y="414097"/>
                  </a:lnTo>
                  <a:cubicBezTo>
                    <a:pt x="13743" y="414097"/>
                    <a:pt x="0" y="400354"/>
                    <a:pt x="0" y="383401"/>
                  </a:cubicBezTo>
                  <a:lnTo>
                    <a:pt x="0" y="30697"/>
                  </a:lnTo>
                  <a:cubicBezTo>
                    <a:pt x="0" y="13743"/>
                    <a:pt x="13743" y="0"/>
                    <a:pt x="30697" y="0"/>
                  </a:cubicBezTo>
                  <a:close/>
                </a:path>
              </a:pathLst>
            </a:custGeom>
            <a:blipFill>
              <a:blip r:embed="rId4"/>
              <a:stretch>
                <a:fillRect t="-3433" b="-3433"/>
              </a:stretch>
            </a:blipFill>
            <a:ln w="1905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3625502" y="609790"/>
            <a:ext cx="4287523" cy="2672870"/>
            <a:chOff x="0" y="0"/>
            <a:chExt cx="664250" cy="4140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4250" cy="414097"/>
            </a:xfrm>
            <a:custGeom>
              <a:avLst/>
              <a:gdLst/>
              <a:ahLst/>
              <a:cxnLst/>
              <a:rect l="l" t="t" r="r" b="b"/>
              <a:pathLst>
                <a:path w="664250" h="414097">
                  <a:moveTo>
                    <a:pt x="30697" y="0"/>
                  </a:moveTo>
                  <a:lnTo>
                    <a:pt x="633553" y="0"/>
                  </a:lnTo>
                  <a:cubicBezTo>
                    <a:pt x="650506" y="0"/>
                    <a:pt x="664250" y="13743"/>
                    <a:pt x="664250" y="30697"/>
                  </a:cubicBezTo>
                  <a:lnTo>
                    <a:pt x="664250" y="383401"/>
                  </a:lnTo>
                  <a:cubicBezTo>
                    <a:pt x="664250" y="391542"/>
                    <a:pt x="661015" y="399350"/>
                    <a:pt x="655259" y="405107"/>
                  </a:cubicBezTo>
                  <a:cubicBezTo>
                    <a:pt x="649502" y="410863"/>
                    <a:pt x="641694" y="414097"/>
                    <a:pt x="633553" y="414097"/>
                  </a:cubicBezTo>
                  <a:lnTo>
                    <a:pt x="30697" y="414097"/>
                  </a:lnTo>
                  <a:cubicBezTo>
                    <a:pt x="13743" y="414097"/>
                    <a:pt x="0" y="400354"/>
                    <a:pt x="0" y="383401"/>
                  </a:cubicBezTo>
                  <a:lnTo>
                    <a:pt x="0" y="30697"/>
                  </a:lnTo>
                  <a:cubicBezTo>
                    <a:pt x="0" y="13743"/>
                    <a:pt x="13743" y="0"/>
                    <a:pt x="30697" y="0"/>
                  </a:cubicBezTo>
                  <a:close/>
                </a:path>
              </a:pathLst>
            </a:custGeom>
            <a:blipFill>
              <a:blip r:embed="rId5"/>
              <a:stretch>
                <a:fillRect b="-20306"/>
              </a:stretch>
            </a:blipFill>
            <a:ln w="19050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3625502" y="3468202"/>
            <a:ext cx="4287523" cy="2672870"/>
            <a:chOff x="0" y="0"/>
            <a:chExt cx="664250" cy="4140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4250" cy="414097"/>
            </a:xfrm>
            <a:custGeom>
              <a:avLst/>
              <a:gdLst/>
              <a:ahLst/>
              <a:cxnLst/>
              <a:rect l="l" t="t" r="r" b="b"/>
              <a:pathLst>
                <a:path w="664250" h="414097">
                  <a:moveTo>
                    <a:pt x="30697" y="0"/>
                  </a:moveTo>
                  <a:lnTo>
                    <a:pt x="633553" y="0"/>
                  </a:lnTo>
                  <a:cubicBezTo>
                    <a:pt x="650506" y="0"/>
                    <a:pt x="664250" y="13743"/>
                    <a:pt x="664250" y="30697"/>
                  </a:cubicBezTo>
                  <a:lnTo>
                    <a:pt x="664250" y="383401"/>
                  </a:lnTo>
                  <a:cubicBezTo>
                    <a:pt x="664250" y="391542"/>
                    <a:pt x="661015" y="399350"/>
                    <a:pt x="655259" y="405107"/>
                  </a:cubicBezTo>
                  <a:cubicBezTo>
                    <a:pt x="649502" y="410863"/>
                    <a:pt x="641694" y="414097"/>
                    <a:pt x="633553" y="414097"/>
                  </a:cubicBezTo>
                  <a:lnTo>
                    <a:pt x="30697" y="414097"/>
                  </a:lnTo>
                  <a:cubicBezTo>
                    <a:pt x="13743" y="414097"/>
                    <a:pt x="0" y="400354"/>
                    <a:pt x="0" y="383401"/>
                  </a:cubicBezTo>
                  <a:lnTo>
                    <a:pt x="0" y="30697"/>
                  </a:lnTo>
                  <a:cubicBezTo>
                    <a:pt x="0" y="13743"/>
                    <a:pt x="13743" y="0"/>
                    <a:pt x="30697" y="0"/>
                  </a:cubicBezTo>
                  <a:close/>
                </a:path>
              </a:pathLst>
            </a:custGeom>
            <a:blipFill>
              <a:blip r:embed="rId6"/>
              <a:stretch>
                <a:fillRect t="-3433" b="-3433"/>
              </a:stretch>
            </a:blipFill>
            <a:ln w="19050" cap="sq">
              <a:solidFill>
                <a:srgbClr val="004AAD"/>
              </a:solidFill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>
            <a:off x="11742337" y="7007459"/>
            <a:ext cx="3378373" cy="2250841"/>
          </a:xfrm>
          <a:custGeom>
            <a:avLst/>
            <a:gdLst/>
            <a:ahLst/>
            <a:cxnLst/>
            <a:rect l="l" t="t" r="r" b="b"/>
            <a:pathLst>
              <a:path w="3378373" h="2250841">
                <a:moveTo>
                  <a:pt x="0" y="0"/>
                </a:moveTo>
                <a:lnTo>
                  <a:pt x="3378372" y="0"/>
                </a:lnTo>
                <a:lnTo>
                  <a:pt x="3378372" y="2250841"/>
                </a:lnTo>
                <a:lnTo>
                  <a:pt x="0" y="225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72339" y="6517451"/>
            <a:ext cx="2844575" cy="2844575"/>
          </a:xfrm>
          <a:custGeom>
            <a:avLst/>
            <a:gdLst/>
            <a:ahLst/>
            <a:cxnLst/>
            <a:rect l="l" t="t" r="r" b="b"/>
            <a:pathLst>
              <a:path w="2844575" h="2844575">
                <a:moveTo>
                  <a:pt x="0" y="0"/>
                </a:moveTo>
                <a:lnTo>
                  <a:pt x="2844574" y="0"/>
                </a:lnTo>
                <a:lnTo>
                  <a:pt x="2844574" y="2844575"/>
                </a:lnTo>
                <a:lnTo>
                  <a:pt x="0" y="28445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808608" y="7033713"/>
            <a:ext cx="3104417" cy="2328313"/>
          </a:xfrm>
          <a:custGeom>
            <a:avLst/>
            <a:gdLst/>
            <a:ahLst/>
            <a:cxnLst/>
            <a:rect l="l" t="t" r="r" b="b"/>
            <a:pathLst>
              <a:path w="3104417" h="2328313">
                <a:moveTo>
                  <a:pt x="0" y="0"/>
                </a:moveTo>
                <a:lnTo>
                  <a:pt x="3104417" y="0"/>
                </a:lnTo>
                <a:lnTo>
                  <a:pt x="3104417" y="2328313"/>
                </a:lnTo>
                <a:lnTo>
                  <a:pt x="0" y="23283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0339" y="1491827"/>
            <a:ext cx="8489095" cy="730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a. </a:t>
            </a:r>
            <a:r>
              <a:rPr lang="en-US" sz="3200" b="1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Ví</a:t>
            </a: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dụ</a:t>
            </a: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loại</a:t>
            </a: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cây</a:t>
            </a: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:</a:t>
            </a:r>
          </a:p>
          <a:p>
            <a:pPr marL="820421" lvl="1" indent="-410210" algn="just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xoài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bàng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phượng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rau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xà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lách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bắp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ngô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...</a:t>
            </a:r>
          </a:p>
          <a:p>
            <a:pPr marL="820421" lvl="1" indent="-410210" algn="just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bóng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mát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rau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củ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).</a:t>
            </a:r>
          </a:p>
          <a:p>
            <a:pPr marL="410211" lvl="1" algn="just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Montserrat" pitchFamily="2" charset="0"/>
              <a:ea typeface="Tahoma"/>
              <a:cs typeface="Tahoma"/>
              <a:sym typeface="Tahoma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b. Quan </a:t>
            </a:r>
            <a:r>
              <a:rPr lang="en-US" sz="3200" b="1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:</a:t>
            </a:r>
          </a:p>
          <a:p>
            <a:pPr marL="820421" lvl="1" indent="-410210" algn="just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dạng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rễ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.</a:t>
            </a:r>
          </a:p>
          <a:p>
            <a:pPr marL="820421" lvl="1" indent="-410210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Vai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trò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sạch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khí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bóng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mát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lương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trí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…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4975" y="550082"/>
            <a:ext cx="5949625" cy="854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b="1" dirty="0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CÂY CỐI GẦN GŨI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0" t="-12813" b="-12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42719" y="1028700"/>
            <a:ext cx="3155751" cy="3257549"/>
          </a:xfrm>
          <a:custGeom>
            <a:avLst/>
            <a:gdLst/>
            <a:ahLst/>
            <a:cxnLst/>
            <a:rect l="l" t="t" r="r" b="b"/>
            <a:pathLst>
              <a:path w="3155751" h="3257549">
                <a:moveTo>
                  <a:pt x="0" y="0"/>
                </a:moveTo>
                <a:lnTo>
                  <a:pt x="3155751" y="0"/>
                </a:lnTo>
                <a:lnTo>
                  <a:pt x="3155751" y="3257549"/>
                </a:lnTo>
                <a:lnTo>
                  <a:pt x="0" y="3257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69970" y="3903918"/>
            <a:ext cx="2497608" cy="3237955"/>
          </a:xfrm>
          <a:custGeom>
            <a:avLst/>
            <a:gdLst/>
            <a:ahLst/>
            <a:cxnLst/>
            <a:rect l="l" t="t" r="r" b="b"/>
            <a:pathLst>
              <a:path w="2497608" h="3237955">
                <a:moveTo>
                  <a:pt x="0" y="0"/>
                </a:moveTo>
                <a:lnTo>
                  <a:pt x="2497608" y="0"/>
                </a:lnTo>
                <a:lnTo>
                  <a:pt x="2497608" y="3237955"/>
                </a:lnTo>
                <a:lnTo>
                  <a:pt x="0" y="3237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67338" y="5895430"/>
            <a:ext cx="2758260" cy="3585738"/>
          </a:xfrm>
          <a:custGeom>
            <a:avLst/>
            <a:gdLst/>
            <a:ahLst/>
            <a:cxnLst/>
            <a:rect l="l" t="t" r="r" b="b"/>
            <a:pathLst>
              <a:path w="2758260" h="3585738">
                <a:moveTo>
                  <a:pt x="0" y="0"/>
                </a:moveTo>
                <a:lnTo>
                  <a:pt x="2758259" y="0"/>
                </a:lnTo>
                <a:lnTo>
                  <a:pt x="2758259" y="3585737"/>
                </a:lnTo>
                <a:lnTo>
                  <a:pt x="0" y="3585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12950" y="2005096"/>
            <a:ext cx="10116820" cy="730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a.  </a:t>
            </a:r>
            <a:r>
              <a:rPr lang="en-US" sz="3200" b="1" dirty="0" err="1">
                <a:solidFill>
                  <a:srgbClr val="000000"/>
                </a:solidFill>
                <a:latin typeface="Montserrat" pitchFamily="2" charset="0"/>
                <a:ea typeface="Tahoma Bold"/>
                <a:cs typeface="Tahoma Bold"/>
                <a:sym typeface="Tahoma Bold"/>
              </a:rPr>
              <a:t>Ví</a:t>
            </a: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 Bold"/>
                <a:cs typeface="Tahoma Bold"/>
                <a:sym typeface="Tahoma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Montserrat" pitchFamily="2" charset="0"/>
                <a:ea typeface="Tahoma Bold"/>
                <a:cs typeface="Tahoma Bold"/>
                <a:sym typeface="Tahoma Bold"/>
              </a:rPr>
              <a:t>dụ</a:t>
            </a: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 Bold"/>
                <a:cs typeface="Tahoma Bold"/>
                <a:sym typeface="Tahoma Bold"/>
              </a:rPr>
              <a:t>:</a:t>
            </a:r>
          </a:p>
          <a:p>
            <a:pPr marL="820421" lvl="1" indent="-410210" algn="just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Gà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chó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mèo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sẻ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ao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…</a:t>
            </a:r>
          </a:p>
          <a:p>
            <a:pPr marL="820421" lvl="1" indent="-410210" algn="just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nuôi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gà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vịt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),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cưng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chó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mèo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),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hoang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sóc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…).</a:t>
            </a:r>
          </a:p>
          <a:p>
            <a:pPr marL="410211" lvl="1" algn="just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Montserrat" pitchFamily="2" charset="0"/>
              <a:ea typeface="Tahoma"/>
              <a:cs typeface="Tahoma"/>
              <a:sym typeface="Tahoma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b.</a:t>
            </a: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 Bold"/>
                <a:cs typeface="Tahoma Bold"/>
                <a:sym typeface="Tahoma Bold"/>
              </a:rPr>
              <a:t> Vai </a:t>
            </a:r>
            <a:r>
              <a:rPr lang="en-US" sz="3200" b="1" dirty="0" err="1">
                <a:solidFill>
                  <a:srgbClr val="000000"/>
                </a:solidFill>
                <a:latin typeface="Montserrat" pitchFamily="2" charset="0"/>
                <a:ea typeface="Tahoma Bold"/>
                <a:cs typeface="Tahoma Bold"/>
                <a:sym typeface="Tahoma Bold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Montserrat" pitchFamily="2" charset="0"/>
                <a:ea typeface="Tahoma Bold"/>
                <a:cs typeface="Tahoma Bold"/>
                <a:sym typeface="Tahoma Bold"/>
              </a:rPr>
              <a:t>:</a:t>
            </a:r>
          </a:p>
          <a:p>
            <a:pPr marL="820421" lvl="1" indent="-410210" algn="just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Gà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trứng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chó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mèo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bọ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…</a:t>
            </a:r>
          </a:p>
          <a:p>
            <a:pPr marL="820421" lvl="1" indent="-410210" algn="just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cân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môi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trường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cuộc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vẻ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phong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phú</a:t>
            </a:r>
            <a:r>
              <a:rPr lang="en-US" sz="32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2950" y="876300"/>
            <a:ext cx="7965473" cy="8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b="1" dirty="0">
                <a:solidFill>
                  <a:srgbClr val="000000"/>
                </a:solidFill>
                <a:latin typeface="Montserrat ExtraBold" pitchFamily="2" charset="0"/>
                <a:ea typeface="Tahoma Bold"/>
                <a:cs typeface="Tahoma Bold"/>
                <a:sym typeface="Tahoma Bold"/>
              </a:rPr>
              <a:t>CON VẬT GẦN GŨI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22" b="-1222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7630072"/>
            <a:ext cx="1623060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8791575" y="5039042"/>
            <a:ext cx="0" cy="518205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857846" y="1177154"/>
            <a:ext cx="15606481" cy="1000125"/>
            <a:chOff x="0" y="0"/>
            <a:chExt cx="20808641" cy="1333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76970" cy="1333500"/>
            </a:xfrm>
            <a:custGeom>
              <a:avLst/>
              <a:gdLst/>
              <a:ahLst/>
              <a:cxnLst/>
              <a:rect l="l" t="t" r="r" b="b"/>
              <a:pathLst>
                <a:path w="16676970" h="1333500">
                  <a:moveTo>
                    <a:pt x="0" y="0"/>
                  </a:moveTo>
                  <a:lnTo>
                    <a:pt x="16676970" y="0"/>
                  </a:lnTo>
                  <a:lnTo>
                    <a:pt x="16676970" y="1333500"/>
                  </a:lnTo>
                  <a:lnTo>
                    <a:pt x="0" y="1333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9308" t="-346639" r="-3121" b="-29404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15355" y="379523"/>
              <a:ext cx="782610" cy="642719"/>
            </a:xfrm>
            <a:custGeom>
              <a:avLst/>
              <a:gdLst/>
              <a:ahLst/>
              <a:cxnLst/>
              <a:rect l="l" t="t" r="r" b="b"/>
              <a:pathLst>
                <a:path w="782610" h="642719">
                  <a:moveTo>
                    <a:pt x="0" y="0"/>
                  </a:moveTo>
                  <a:lnTo>
                    <a:pt x="782610" y="0"/>
                  </a:lnTo>
                  <a:lnTo>
                    <a:pt x="782610" y="642719"/>
                  </a:lnTo>
                  <a:lnTo>
                    <a:pt x="0" y="64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970367" y="185325"/>
              <a:ext cx="18838274" cy="823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79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Gồm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cây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cối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, con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vật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,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đất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,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nước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,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không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khí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…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7846" y="2554235"/>
            <a:ext cx="15696810" cy="1090749"/>
            <a:chOff x="0" y="0"/>
            <a:chExt cx="20929080" cy="14543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76970" cy="1454332"/>
            </a:xfrm>
            <a:custGeom>
              <a:avLst/>
              <a:gdLst/>
              <a:ahLst/>
              <a:cxnLst/>
              <a:rect l="l" t="t" r="r" b="b"/>
              <a:pathLst>
                <a:path w="16676970" h="1454332">
                  <a:moveTo>
                    <a:pt x="0" y="0"/>
                  </a:moveTo>
                  <a:lnTo>
                    <a:pt x="16676970" y="0"/>
                  </a:lnTo>
                  <a:lnTo>
                    <a:pt x="16676970" y="1454332"/>
                  </a:lnTo>
                  <a:lnTo>
                    <a:pt x="0" y="1454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9308" t="-292968" r="-3121" b="-28617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59320" y="349718"/>
              <a:ext cx="738645" cy="606612"/>
            </a:xfrm>
            <a:custGeom>
              <a:avLst/>
              <a:gdLst/>
              <a:ahLst/>
              <a:cxnLst/>
              <a:rect l="l" t="t" r="r" b="b"/>
              <a:pathLst>
                <a:path w="738645" h="606612">
                  <a:moveTo>
                    <a:pt x="0" y="0"/>
                  </a:moveTo>
                  <a:lnTo>
                    <a:pt x="738645" y="0"/>
                  </a:lnTo>
                  <a:lnTo>
                    <a:pt x="738645" y="606612"/>
                  </a:lnTo>
                  <a:lnTo>
                    <a:pt x="0" y="60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849927" y="197319"/>
              <a:ext cx="19079153" cy="825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46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Tất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cả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liên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quan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đến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nhau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,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giúp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cuộc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sống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tươi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đẹp</a:t>
              </a:r>
              <a:r>
                <a:rPr lang="en-US" sz="3000" dirty="0">
                  <a:solidFill>
                    <a:srgbClr val="000000"/>
                  </a:solidFill>
                  <a:latin typeface="Montserrat" pitchFamily="2" charset="0"/>
                  <a:ea typeface="Gabriel Sans Condensed"/>
                  <a:cs typeface="Gabriel Sans Condensed"/>
                  <a:sym typeface="Gabriel Sans Condensed"/>
                </a:rPr>
                <a:t>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213454" y="4764255"/>
            <a:ext cx="3007103" cy="2404843"/>
          </a:xfrm>
          <a:custGeom>
            <a:avLst/>
            <a:gdLst/>
            <a:ahLst/>
            <a:cxnLst/>
            <a:rect l="l" t="t" r="r" b="b"/>
            <a:pathLst>
              <a:path w="3007103" h="2404843">
                <a:moveTo>
                  <a:pt x="3007103" y="0"/>
                </a:moveTo>
                <a:lnTo>
                  <a:pt x="0" y="0"/>
                </a:lnTo>
                <a:lnTo>
                  <a:pt x="0" y="2404843"/>
                </a:lnTo>
                <a:lnTo>
                  <a:pt x="3007103" y="2404843"/>
                </a:lnTo>
                <a:lnTo>
                  <a:pt x="3007103" y="0"/>
                </a:lnTo>
                <a:close/>
              </a:path>
            </a:pathLst>
          </a:custGeom>
          <a:blipFill>
            <a:blip r:embed="rId6"/>
            <a:stretch>
              <a:fillRect l="-17899" t="-24609" r="-17899" b="-2460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0422" y="4555930"/>
            <a:ext cx="2613167" cy="2613167"/>
          </a:xfrm>
          <a:custGeom>
            <a:avLst/>
            <a:gdLst/>
            <a:ahLst/>
            <a:cxnLst/>
            <a:rect l="l" t="t" r="r" b="b"/>
            <a:pathLst>
              <a:path w="2613167" h="2613167">
                <a:moveTo>
                  <a:pt x="0" y="0"/>
                </a:moveTo>
                <a:lnTo>
                  <a:pt x="2613167" y="0"/>
                </a:lnTo>
                <a:lnTo>
                  <a:pt x="2613167" y="2613168"/>
                </a:lnTo>
                <a:lnTo>
                  <a:pt x="0" y="26131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7846" y="7858672"/>
            <a:ext cx="2925491" cy="2153893"/>
          </a:xfrm>
          <a:custGeom>
            <a:avLst/>
            <a:gdLst/>
            <a:ahLst/>
            <a:cxnLst/>
            <a:rect l="l" t="t" r="r" b="b"/>
            <a:pathLst>
              <a:path w="2925491" h="2153893">
                <a:moveTo>
                  <a:pt x="0" y="0"/>
                </a:moveTo>
                <a:lnTo>
                  <a:pt x="2925491" y="0"/>
                </a:lnTo>
                <a:lnTo>
                  <a:pt x="2925491" y="2153893"/>
                </a:lnTo>
                <a:lnTo>
                  <a:pt x="0" y="21538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522103" y="4524847"/>
            <a:ext cx="3085446" cy="2958932"/>
          </a:xfrm>
          <a:custGeom>
            <a:avLst/>
            <a:gdLst/>
            <a:ahLst/>
            <a:cxnLst/>
            <a:rect l="l" t="t" r="r" b="b"/>
            <a:pathLst>
              <a:path w="3085446" h="2958932">
                <a:moveTo>
                  <a:pt x="0" y="0"/>
                </a:moveTo>
                <a:lnTo>
                  <a:pt x="3085446" y="0"/>
                </a:lnTo>
                <a:lnTo>
                  <a:pt x="3085446" y="2958932"/>
                </a:lnTo>
                <a:lnTo>
                  <a:pt x="0" y="29589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427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186862" y="7718715"/>
            <a:ext cx="3755927" cy="2502386"/>
          </a:xfrm>
          <a:custGeom>
            <a:avLst/>
            <a:gdLst/>
            <a:ahLst/>
            <a:cxnLst/>
            <a:rect l="l" t="t" r="r" b="b"/>
            <a:pathLst>
              <a:path w="3755927" h="2502386">
                <a:moveTo>
                  <a:pt x="0" y="0"/>
                </a:moveTo>
                <a:lnTo>
                  <a:pt x="3755927" y="0"/>
                </a:lnTo>
                <a:lnTo>
                  <a:pt x="3755927" y="2502386"/>
                </a:lnTo>
                <a:lnTo>
                  <a:pt x="0" y="25023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592784" y="715918"/>
            <a:ext cx="4307521" cy="3306022"/>
          </a:xfrm>
          <a:custGeom>
            <a:avLst/>
            <a:gdLst/>
            <a:ahLst/>
            <a:cxnLst/>
            <a:rect l="l" t="t" r="r" b="b"/>
            <a:pathLst>
              <a:path w="4307521" h="3306022">
                <a:moveTo>
                  <a:pt x="0" y="0"/>
                </a:moveTo>
                <a:lnTo>
                  <a:pt x="4307522" y="0"/>
                </a:lnTo>
                <a:lnTo>
                  <a:pt x="4307522" y="3306022"/>
                </a:lnTo>
                <a:lnTo>
                  <a:pt x="0" y="33060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367851" y="170829"/>
            <a:ext cx="9638022" cy="82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dirty="0" err="1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Môi</a:t>
            </a:r>
            <a:r>
              <a:rPr lang="en-US" sz="4900" b="1" dirty="0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4900" b="1" dirty="0" err="1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trường</a:t>
            </a:r>
            <a:r>
              <a:rPr lang="en-US" sz="4900" b="1" dirty="0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4900" b="1" dirty="0" err="1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xung</a:t>
            </a:r>
            <a:r>
              <a:rPr lang="en-US" sz="4900" b="1" dirty="0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4900" b="1" dirty="0" err="1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quanh</a:t>
            </a:r>
            <a:endParaRPr lang="en-US" sz="4900" b="1" dirty="0">
              <a:solidFill>
                <a:srgbClr val="000000"/>
              </a:solidFill>
              <a:latin typeface="Montserrat SemiBold" pitchFamily="2" charset="0"/>
              <a:ea typeface="Gabriel Sans Condensed Bold"/>
              <a:cs typeface="Gabriel Sans Condensed Bold"/>
              <a:sym typeface="Gabriel Sans Condense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665595" y="5742087"/>
            <a:ext cx="3202475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Không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xả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rác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bừa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bãi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19026" y="5541628"/>
            <a:ext cx="9162558" cy="119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Tưới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cây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và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chăm</a:t>
            </a:r>
            <a:endParaRPr lang="en-US" sz="3000" b="1" dirty="0">
              <a:solidFill>
                <a:srgbClr val="005B2A"/>
              </a:solidFill>
              <a:latin typeface="Montserrat SemiBold" pitchFamily="2" charset="0"/>
              <a:ea typeface="Gabriel Sans Condensed Bold"/>
              <a:cs typeface="Gabriel Sans Condensed Bold"/>
              <a:sym typeface="Gabriel Sans Condensed Bold"/>
            </a:endParaRPr>
          </a:p>
          <a:p>
            <a:pPr algn="l">
              <a:lnSpc>
                <a:spcPts val="4759"/>
              </a:lnSpc>
            </a:pP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sóc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con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vật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319027" y="8060153"/>
            <a:ext cx="4581278" cy="1800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Chia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sẻ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cách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bảo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vệ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môi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trường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với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bạn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bè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xung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quanh</a:t>
            </a:r>
            <a:endParaRPr lang="en-US" sz="3000" b="1" dirty="0">
              <a:solidFill>
                <a:srgbClr val="005B2A"/>
              </a:solidFill>
              <a:latin typeface="Montserrat SemiBold" pitchFamily="2" charset="0"/>
              <a:ea typeface="Gabriel Sans Condensed Bold"/>
              <a:cs typeface="Gabriel Sans Condensed Bold"/>
              <a:sym typeface="Gabriel Sans Condensed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620328" y="8428648"/>
            <a:ext cx="2693662" cy="1172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Tiết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kiệm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nước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, </a:t>
            </a:r>
            <a:r>
              <a:rPr lang="en-US" sz="3000" b="1" dirty="0" err="1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điện</a:t>
            </a:r>
            <a:r>
              <a:rPr lang="en-US" sz="3000" b="1" dirty="0">
                <a:solidFill>
                  <a:srgbClr val="005B2A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324989" y="3831440"/>
            <a:ext cx="9638022" cy="81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1" dirty="0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Bảo </a:t>
            </a:r>
            <a:r>
              <a:rPr lang="en-US" sz="4900" b="1" dirty="0" err="1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vệ</a:t>
            </a:r>
            <a:r>
              <a:rPr lang="en-US" sz="4900" b="1" dirty="0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4900" b="1" dirty="0" err="1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thế</a:t>
            </a:r>
            <a:r>
              <a:rPr lang="en-US" sz="4900" b="1" dirty="0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 </a:t>
            </a:r>
            <a:r>
              <a:rPr lang="en-US" sz="4900" b="1" dirty="0" err="1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nào</a:t>
            </a:r>
            <a:r>
              <a:rPr lang="en-US" sz="4900" b="1" dirty="0">
                <a:solidFill>
                  <a:srgbClr val="000000"/>
                </a:solidFill>
                <a:latin typeface="Montserrat SemiBold" pitchFamily="2" charset="0"/>
                <a:ea typeface="Gabriel Sans Condensed Bold"/>
                <a:cs typeface="Gabriel Sans Condensed Bold"/>
                <a:sym typeface="Gabriel Sans Condensed Bold"/>
              </a:rPr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22" b="-12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13687" y="7989563"/>
            <a:ext cx="22590832" cy="2541469"/>
          </a:xfrm>
          <a:custGeom>
            <a:avLst/>
            <a:gdLst/>
            <a:ahLst/>
            <a:cxnLst/>
            <a:rect l="l" t="t" r="r" b="b"/>
            <a:pathLst>
              <a:path w="22590832" h="2541469">
                <a:moveTo>
                  <a:pt x="0" y="0"/>
                </a:moveTo>
                <a:lnTo>
                  <a:pt x="22590832" y="0"/>
                </a:lnTo>
                <a:lnTo>
                  <a:pt x="22590832" y="2541468"/>
                </a:lnTo>
                <a:lnTo>
                  <a:pt x="0" y="2541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1169689"/>
            <a:ext cx="7805510" cy="8088611"/>
          </a:xfrm>
          <a:custGeom>
            <a:avLst/>
            <a:gdLst/>
            <a:ahLst/>
            <a:cxnLst/>
            <a:rect l="l" t="t" r="r" b="b"/>
            <a:pathLst>
              <a:path w="7805510" h="8088611">
                <a:moveTo>
                  <a:pt x="7805510" y="0"/>
                </a:moveTo>
                <a:lnTo>
                  <a:pt x="0" y="0"/>
                </a:lnTo>
                <a:lnTo>
                  <a:pt x="0" y="8088611"/>
                </a:lnTo>
                <a:lnTo>
                  <a:pt x="7805510" y="8088611"/>
                </a:lnTo>
                <a:lnTo>
                  <a:pt x="780551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93110" y="7425341"/>
            <a:ext cx="1576685" cy="1834956"/>
          </a:xfrm>
          <a:custGeom>
            <a:avLst/>
            <a:gdLst/>
            <a:ahLst/>
            <a:cxnLst/>
            <a:rect l="l" t="t" r="r" b="b"/>
            <a:pathLst>
              <a:path w="1576685" h="1834956">
                <a:moveTo>
                  <a:pt x="0" y="0"/>
                </a:moveTo>
                <a:lnTo>
                  <a:pt x="1576685" y="0"/>
                </a:lnTo>
                <a:lnTo>
                  <a:pt x="1576685" y="1834956"/>
                </a:lnTo>
                <a:lnTo>
                  <a:pt x="0" y="1834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57635" y="6860157"/>
            <a:ext cx="2091348" cy="2711271"/>
          </a:xfrm>
          <a:custGeom>
            <a:avLst/>
            <a:gdLst/>
            <a:ahLst/>
            <a:cxnLst/>
            <a:rect l="l" t="t" r="r" b="b"/>
            <a:pathLst>
              <a:path w="2091348" h="2711271">
                <a:moveTo>
                  <a:pt x="0" y="0"/>
                </a:moveTo>
                <a:lnTo>
                  <a:pt x="2091348" y="0"/>
                </a:lnTo>
                <a:lnTo>
                  <a:pt x="2091348" y="2711270"/>
                </a:lnTo>
                <a:lnTo>
                  <a:pt x="0" y="27112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95272" y="6907859"/>
            <a:ext cx="2534120" cy="2615866"/>
          </a:xfrm>
          <a:custGeom>
            <a:avLst/>
            <a:gdLst/>
            <a:ahLst/>
            <a:cxnLst/>
            <a:rect l="l" t="t" r="r" b="b"/>
            <a:pathLst>
              <a:path w="2534120" h="2615866">
                <a:moveTo>
                  <a:pt x="0" y="0"/>
                </a:moveTo>
                <a:lnTo>
                  <a:pt x="2534119" y="0"/>
                </a:lnTo>
                <a:lnTo>
                  <a:pt x="2534119" y="2615866"/>
                </a:lnTo>
                <a:lnTo>
                  <a:pt x="0" y="2615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01940" y="7027099"/>
            <a:ext cx="2280357" cy="2631439"/>
          </a:xfrm>
          <a:custGeom>
            <a:avLst/>
            <a:gdLst/>
            <a:ahLst/>
            <a:cxnLst/>
            <a:rect l="l" t="t" r="r" b="b"/>
            <a:pathLst>
              <a:path w="2280357" h="2631439">
                <a:moveTo>
                  <a:pt x="0" y="0"/>
                </a:moveTo>
                <a:lnTo>
                  <a:pt x="2280357" y="0"/>
                </a:lnTo>
                <a:lnTo>
                  <a:pt x="2280357" y="2631439"/>
                </a:lnTo>
                <a:lnTo>
                  <a:pt x="0" y="2631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98743" y="2060916"/>
            <a:ext cx="2560557" cy="1235199"/>
          </a:xfrm>
          <a:custGeom>
            <a:avLst/>
            <a:gdLst/>
            <a:ahLst/>
            <a:cxnLst/>
            <a:rect l="l" t="t" r="r" b="b"/>
            <a:pathLst>
              <a:path w="2560557" h="1235199">
                <a:moveTo>
                  <a:pt x="0" y="0"/>
                </a:moveTo>
                <a:lnTo>
                  <a:pt x="2560557" y="0"/>
                </a:lnTo>
                <a:lnTo>
                  <a:pt x="2560557" y="1235199"/>
                </a:lnTo>
                <a:lnTo>
                  <a:pt x="0" y="12351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805510" y="3378493"/>
            <a:ext cx="9453790" cy="2778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57" lvl="1" indent="-453379" algn="l">
              <a:lnSpc>
                <a:spcPts val="7475"/>
              </a:lnSpc>
              <a:buAutoNum type="arabicPeriod"/>
            </a:pP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Kể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loại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thấy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sân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/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quanh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.</a:t>
            </a:r>
          </a:p>
          <a:p>
            <a:pPr marL="906757" lvl="1" indent="-453379" algn="l">
              <a:lnSpc>
                <a:spcPts val="7475"/>
              </a:lnSpc>
              <a:buAutoNum type="arabicPeriod"/>
            </a:pP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Em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thích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?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Vì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sao</a:t>
            </a:r>
            <a:r>
              <a:rPr lang="en-US" sz="4000" dirty="0">
                <a:solidFill>
                  <a:srgbClr val="000000"/>
                </a:solidFill>
                <a:latin typeface="Montserrat" pitchFamily="2" charset="0"/>
                <a:ea typeface="Tahoma"/>
                <a:cs typeface="Tahoma"/>
                <a:sym typeface="Tahoma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69795" y="1796962"/>
            <a:ext cx="9638022" cy="953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1" dirty="0">
                <a:solidFill>
                  <a:srgbClr val="000000"/>
                </a:solidFill>
                <a:latin typeface="Montserrat SemiBold" pitchFamily="2" charset="0"/>
                <a:ea typeface="Tahoma Bold"/>
                <a:cs typeface="Tahoma Bold"/>
                <a:sym typeface="Tahoma Bold"/>
              </a:rPr>
              <a:t>THẢO LUẬN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305252" y="855648"/>
            <a:ext cx="1768829" cy="1929631"/>
          </a:xfrm>
          <a:custGeom>
            <a:avLst/>
            <a:gdLst/>
            <a:ahLst/>
            <a:cxnLst/>
            <a:rect l="l" t="t" r="r" b="b"/>
            <a:pathLst>
              <a:path w="1768829" h="1929631">
                <a:moveTo>
                  <a:pt x="0" y="0"/>
                </a:moveTo>
                <a:lnTo>
                  <a:pt x="1768828" y="0"/>
                </a:lnTo>
                <a:lnTo>
                  <a:pt x="1768828" y="1929631"/>
                </a:lnTo>
                <a:lnTo>
                  <a:pt x="0" y="19296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271</Words>
  <Application>Microsoft Office PowerPoint</Application>
  <PresentationFormat>Custom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Montserrat ExtraBold</vt:lpstr>
      <vt:lpstr>Montserrat SemiBold</vt:lpstr>
      <vt:lpstr>Montserrat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2: MÔN ĐỊA LÝ</dc:title>
  <cp:lastModifiedBy>WEUP - THIET KE - 07</cp:lastModifiedBy>
  <cp:revision>2</cp:revision>
  <dcterms:created xsi:type="dcterms:W3CDTF">2006-08-16T00:00:00Z</dcterms:created>
  <dcterms:modified xsi:type="dcterms:W3CDTF">2025-04-18T07:41:28Z</dcterms:modified>
  <dc:identifier>DAGi-1W-NsM</dc:identifier>
</cp:coreProperties>
</file>