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Mali Bold" charset="1" panose="00000800000000000000"/>
      <p:regular r:id="rId12"/>
    </p:embeddedFont>
    <p:embeddedFont>
      <p:font typeface="Mali" charset="1" panose="00000500000000000000"/>
      <p:regular r:id="rId13"/>
    </p:embeddedFont>
    <p:embeddedFont>
      <p:font typeface="Mali Italics" charset="1" panose="00000500000000000000"/>
      <p:regular r:id="rId14"/>
    </p:embeddedFont>
    <p:embeddedFont>
      <p:font typeface="Garet Bold" charset="1" panose="00000000000000000000"/>
      <p:regular r:id="rId15"/>
    </p:embeddedFont>
    <p:embeddedFont>
      <p:font typeface="Garet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2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C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143500"/>
            <a:ext cx="20637320" cy="5125032"/>
            <a:chOff x="0" y="0"/>
            <a:chExt cx="27516427" cy="6833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84149" cy="6833376"/>
            </a:xfrm>
            <a:custGeom>
              <a:avLst/>
              <a:gdLst/>
              <a:ahLst/>
              <a:cxnLst/>
              <a:rect r="r" b="b" t="t" l="l"/>
              <a:pathLst>
                <a:path h="6833376" w="9184149">
                  <a:moveTo>
                    <a:pt x="0" y="0"/>
                  </a:moveTo>
                  <a:lnTo>
                    <a:pt x="9184149" y="0"/>
                  </a:lnTo>
                  <a:lnTo>
                    <a:pt x="9184149" y="6833376"/>
                  </a:lnTo>
                  <a:lnTo>
                    <a:pt x="0" y="6833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168331" y="0"/>
              <a:ext cx="9184149" cy="6833376"/>
            </a:xfrm>
            <a:custGeom>
              <a:avLst/>
              <a:gdLst/>
              <a:ahLst/>
              <a:cxnLst/>
              <a:rect r="r" b="b" t="t" l="l"/>
              <a:pathLst>
                <a:path h="6833376" w="9184149">
                  <a:moveTo>
                    <a:pt x="0" y="0"/>
                  </a:moveTo>
                  <a:lnTo>
                    <a:pt x="9184150" y="0"/>
                  </a:lnTo>
                  <a:lnTo>
                    <a:pt x="9184150" y="6833376"/>
                  </a:lnTo>
                  <a:lnTo>
                    <a:pt x="0" y="6833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8332278" y="0"/>
              <a:ext cx="9184149" cy="6833376"/>
            </a:xfrm>
            <a:custGeom>
              <a:avLst/>
              <a:gdLst/>
              <a:ahLst/>
              <a:cxnLst/>
              <a:rect r="r" b="b" t="t" l="l"/>
              <a:pathLst>
                <a:path h="6833376" w="9184149">
                  <a:moveTo>
                    <a:pt x="0" y="0"/>
                  </a:moveTo>
                  <a:lnTo>
                    <a:pt x="9184149" y="0"/>
                  </a:lnTo>
                  <a:lnTo>
                    <a:pt x="9184149" y="6833376"/>
                  </a:lnTo>
                  <a:lnTo>
                    <a:pt x="0" y="6833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62349" y="1532134"/>
            <a:ext cx="13163301" cy="7222731"/>
            <a:chOff x="0" y="0"/>
            <a:chExt cx="17551068" cy="96303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783098" cy="6534977"/>
            </a:xfrm>
            <a:custGeom>
              <a:avLst/>
              <a:gdLst/>
              <a:ahLst/>
              <a:cxnLst/>
              <a:rect r="r" b="b" t="t" l="l"/>
              <a:pathLst>
                <a:path h="6534977" w="8783098">
                  <a:moveTo>
                    <a:pt x="0" y="0"/>
                  </a:moveTo>
                  <a:lnTo>
                    <a:pt x="8783098" y="0"/>
                  </a:lnTo>
                  <a:lnTo>
                    <a:pt x="8783098" y="6534977"/>
                  </a:lnTo>
                  <a:lnTo>
                    <a:pt x="0" y="6534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767970" y="0"/>
              <a:ext cx="8783098" cy="6534977"/>
            </a:xfrm>
            <a:custGeom>
              <a:avLst/>
              <a:gdLst/>
              <a:ahLst/>
              <a:cxnLst/>
              <a:rect r="r" b="b" t="t" l="l"/>
              <a:pathLst>
                <a:path h="6534977" w="8783098">
                  <a:moveTo>
                    <a:pt x="0" y="0"/>
                  </a:moveTo>
                  <a:lnTo>
                    <a:pt x="8783098" y="0"/>
                  </a:lnTo>
                  <a:lnTo>
                    <a:pt x="8783098" y="6534977"/>
                  </a:lnTo>
                  <a:lnTo>
                    <a:pt x="0" y="6534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10800000">
              <a:off x="8767970" y="3095331"/>
              <a:ext cx="8783098" cy="6534977"/>
            </a:xfrm>
            <a:custGeom>
              <a:avLst/>
              <a:gdLst/>
              <a:ahLst/>
              <a:cxnLst/>
              <a:rect r="r" b="b" t="t" l="l"/>
              <a:pathLst>
                <a:path h="6534977" w="8783098">
                  <a:moveTo>
                    <a:pt x="0" y="0"/>
                  </a:moveTo>
                  <a:lnTo>
                    <a:pt x="8783098" y="0"/>
                  </a:lnTo>
                  <a:lnTo>
                    <a:pt x="8783098" y="6534978"/>
                  </a:lnTo>
                  <a:lnTo>
                    <a:pt x="0" y="6534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095331"/>
              <a:ext cx="8783098" cy="6534977"/>
            </a:xfrm>
            <a:custGeom>
              <a:avLst/>
              <a:gdLst/>
              <a:ahLst/>
              <a:cxnLst/>
              <a:rect r="r" b="b" t="t" l="l"/>
              <a:pathLst>
                <a:path h="6534977" w="8783098">
                  <a:moveTo>
                    <a:pt x="0" y="0"/>
                  </a:moveTo>
                  <a:lnTo>
                    <a:pt x="8783098" y="0"/>
                  </a:lnTo>
                  <a:lnTo>
                    <a:pt x="8783098" y="6534978"/>
                  </a:lnTo>
                  <a:lnTo>
                    <a:pt x="0" y="6534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578861" y="6409700"/>
            <a:ext cx="2219958" cy="381136"/>
            <a:chOff x="0" y="0"/>
            <a:chExt cx="584680" cy="10038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84680" cy="100382"/>
            </a:xfrm>
            <a:custGeom>
              <a:avLst/>
              <a:gdLst/>
              <a:ahLst/>
              <a:cxnLst/>
              <a:rect r="r" b="b" t="t" l="l"/>
              <a:pathLst>
                <a:path h="100382" w="584680">
                  <a:moveTo>
                    <a:pt x="292340" y="0"/>
                  </a:moveTo>
                  <a:cubicBezTo>
                    <a:pt x="130885" y="0"/>
                    <a:pt x="0" y="22471"/>
                    <a:pt x="0" y="50191"/>
                  </a:cubicBezTo>
                  <a:cubicBezTo>
                    <a:pt x="0" y="77910"/>
                    <a:pt x="130885" y="100382"/>
                    <a:pt x="292340" y="100382"/>
                  </a:cubicBezTo>
                  <a:cubicBezTo>
                    <a:pt x="453795" y="100382"/>
                    <a:pt x="584680" y="77910"/>
                    <a:pt x="584680" y="50191"/>
                  </a:cubicBezTo>
                  <a:cubicBezTo>
                    <a:pt x="584680" y="22471"/>
                    <a:pt x="453795" y="0"/>
                    <a:pt x="292340" y="0"/>
                  </a:cubicBezTo>
                  <a:close/>
                </a:path>
              </a:pathLst>
            </a:custGeom>
            <a:solidFill>
              <a:srgbClr val="9E968C">
                <a:alpha val="27843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54814" y="-9639"/>
              <a:ext cx="475053" cy="1006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291282" y="9032693"/>
            <a:ext cx="11350473" cy="451214"/>
            <a:chOff x="0" y="0"/>
            <a:chExt cx="2989425" cy="11883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989425" cy="118838"/>
            </a:xfrm>
            <a:custGeom>
              <a:avLst/>
              <a:gdLst/>
              <a:ahLst/>
              <a:cxnLst/>
              <a:rect r="r" b="b" t="t" l="l"/>
              <a:pathLst>
                <a:path h="118838" w="2989425">
                  <a:moveTo>
                    <a:pt x="1494712" y="0"/>
                  </a:moveTo>
                  <a:cubicBezTo>
                    <a:pt x="669206" y="0"/>
                    <a:pt x="0" y="26603"/>
                    <a:pt x="0" y="59419"/>
                  </a:cubicBezTo>
                  <a:cubicBezTo>
                    <a:pt x="0" y="92235"/>
                    <a:pt x="669206" y="118838"/>
                    <a:pt x="1494712" y="118838"/>
                  </a:cubicBezTo>
                  <a:cubicBezTo>
                    <a:pt x="2320219" y="118838"/>
                    <a:pt x="2989425" y="92235"/>
                    <a:pt x="2989425" y="59419"/>
                  </a:cubicBezTo>
                  <a:cubicBezTo>
                    <a:pt x="2989425" y="26603"/>
                    <a:pt x="2320219" y="0"/>
                    <a:pt x="1494712" y="0"/>
                  </a:cubicBezTo>
                  <a:close/>
                </a:path>
              </a:pathLst>
            </a:custGeom>
            <a:solidFill>
              <a:srgbClr val="2E2C2B">
                <a:alpha val="19608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280259" y="-7909"/>
              <a:ext cx="2428908" cy="115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-300949">
            <a:off x="10667366" y="7144313"/>
            <a:ext cx="1747571" cy="380762"/>
            <a:chOff x="0" y="0"/>
            <a:chExt cx="460266" cy="10028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60266" cy="100283"/>
            </a:xfrm>
            <a:custGeom>
              <a:avLst/>
              <a:gdLst/>
              <a:ahLst/>
              <a:cxnLst/>
              <a:rect r="r" b="b" t="t" l="l"/>
              <a:pathLst>
                <a:path h="100283" w="460266">
                  <a:moveTo>
                    <a:pt x="230133" y="0"/>
                  </a:moveTo>
                  <a:cubicBezTo>
                    <a:pt x="103034" y="0"/>
                    <a:pt x="0" y="22449"/>
                    <a:pt x="0" y="50142"/>
                  </a:cubicBezTo>
                  <a:cubicBezTo>
                    <a:pt x="0" y="77834"/>
                    <a:pt x="103034" y="100283"/>
                    <a:pt x="230133" y="100283"/>
                  </a:cubicBezTo>
                  <a:cubicBezTo>
                    <a:pt x="357232" y="100283"/>
                    <a:pt x="460266" y="77834"/>
                    <a:pt x="460266" y="50142"/>
                  </a:cubicBezTo>
                  <a:cubicBezTo>
                    <a:pt x="460266" y="22449"/>
                    <a:pt x="357232" y="0"/>
                    <a:pt x="230133" y="0"/>
                  </a:cubicBezTo>
                  <a:close/>
                </a:path>
              </a:pathLst>
            </a:custGeom>
            <a:solidFill>
              <a:srgbClr val="9E968C">
                <a:alpha val="27843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43150" y="-9648"/>
              <a:ext cx="373966" cy="1005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-367606">
            <a:off x="13365067" y="7432609"/>
            <a:ext cx="1430901" cy="296407"/>
            <a:chOff x="0" y="0"/>
            <a:chExt cx="376863" cy="7806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76863" cy="78066"/>
            </a:xfrm>
            <a:custGeom>
              <a:avLst/>
              <a:gdLst/>
              <a:ahLst/>
              <a:cxnLst/>
              <a:rect r="r" b="b" t="t" l="l"/>
              <a:pathLst>
                <a:path h="78066" w="376863">
                  <a:moveTo>
                    <a:pt x="188431" y="0"/>
                  </a:moveTo>
                  <a:cubicBezTo>
                    <a:pt x="84364" y="0"/>
                    <a:pt x="0" y="17476"/>
                    <a:pt x="0" y="39033"/>
                  </a:cubicBezTo>
                  <a:cubicBezTo>
                    <a:pt x="0" y="60590"/>
                    <a:pt x="84364" y="78066"/>
                    <a:pt x="188431" y="78066"/>
                  </a:cubicBezTo>
                  <a:cubicBezTo>
                    <a:pt x="292499" y="78066"/>
                    <a:pt x="376863" y="60590"/>
                    <a:pt x="376863" y="39033"/>
                  </a:cubicBezTo>
                  <a:cubicBezTo>
                    <a:pt x="376863" y="17476"/>
                    <a:pt x="292499" y="0"/>
                    <a:pt x="188431" y="0"/>
                  </a:cubicBezTo>
                  <a:close/>
                </a:path>
              </a:pathLst>
            </a:custGeom>
            <a:solidFill>
              <a:srgbClr val="9E968C">
                <a:alpha val="27843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35331" y="-11731"/>
              <a:ext cx="306201" cy="824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1578861" y="3352159"/>
            <a:ext cx="2189964" cy="3057542"/>
          </a:xfrm>
          <a:custGeom>
            <a:avLst/>
            <a:gdLst/>
            <a:ahLst/>
            <a:cxnLst/>
            <a:rect r="r" b="b" t="t" l="l"/>
            <a:pathLst>
              <a:path h="3057542" w="2189964">
                <a:moveTo>
                  <a:pt x="0" y="0"/>
                </a:moveTo>
                <a:lnTo>
                  <a:pt x="2189965" y="0"/>
                </a:lnTo>
                <a:lnTo>
                  <a:pt x="2189965" y="3057541"/>
                </a:lnTo>
                <a:lnTo>
                  <a:pt x="0" y="30575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351909">
            <a:off x="10412223" y="5311834"/>
            <a:ext cx="1922450" cy="1929686"/>
          </a:xfrm>
          <a:custGeom>
            <a:avLst/>
            <a:gdLst/>
            <a:ahLst/>
            <a:cxnLst/>
            <a:rect r="r" b="b" t="t" l="l"/>
            <a:pathLst>
              <a:path h="1929686" w="1922450">
                <a:moveTo>
                  <a:pt x="0" y="0"/>
                </a:moveTo>
                <a:lnTo>
                  <a:pt x="1922450" y="0"/>
                </a:lnTo>
                <a:lnTo>
                  <a:pt x="1922450" y="1929686"/>
                </a:lnTo>
                <a:lnTo>
                  <a:pt x="0" y="19296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281477">
            <a:off x="13233461" y="4726004"/>
            <a:ext cx="1701348" cy="2524223"/>
          </a:xfrm>
          <a:custGeom>
            <a:avLst/>
            <a:gdLst/>
            <a:ahLst/>
            <a:cxnLst/>
            <a:rect r="r" b="b" t="t" l="l"/>
            <a:pathLst>
              <a:path h="2524223" w="1701348">
                <a:moveTo>
                  <a:pt x="0" y="0"/>
                </a:moveTo>
                <a:lnTo>
                  <a:pt x="1701348" y="0"/>
                </a:lnTo>
                <a:lnTo>
                  <a:pt x="1701348" y="2524223"/>
                </a:lnTo>
                <a:lnTo>
                  <a:pt x="0" y="25242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08" t="0" r="-908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3381082" y="3333109"/>
            <a:ext cx="7272985" cy="2084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75"/>
              </a:lnSpc>
            </a:pPr>
            <a:r>
              <a:rPr lang="en-US" sz="6674" b="true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PHÉP CỘNG HAI SỐ CÓ NHỚ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902407" y="6170193"/>
            <a:ext cx="6050735" cy="977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48802" indent="-224401" lvl="1">
              <a:lnSpc>
                <a:spcPts val="2577"/>
              </a:lnSpc>
              <a:buFont typeface="Arial"/>
              <a:buChar char="•"/>
            </a:pPr>
            <a:r>
              <a:rPr lang="en-US" sz="2078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Rèn kỹ năng tính toán nhanh, chính xác</a:t>
            </a:r>
          </a:p>
          <a:p>
            <a:pPr algn="ctr" marL="448802" indent="-224401" lvl="1">
              <a:lnSpc>
                <a:spcPts val="2577"/>
              </a:lnSpc>
              <a:buFont typeface="Arial"/>
              <a:buChar char="•"/>
            </a:pPr>
            <a:r>
              <a:rPr lang="en-US" sz="2078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Áp dụng</a:t>
            </a:r>
            <a:r>
              <a:rPr lang="en-US" sz="2078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 vào bài toán thực tế đơn giản</a:t>
            </a:r>
          </a:p>
          <a:p>
            <a:pPr algn="ctr">
              <a:lnSpc>
                <a:spcPts val="2577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0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143500"/>
            <a:ext cx="20637320" cy="5125032"/>
            <a:chOff x="0" y="0"/>
            <a:chExt cx="27516427" cy="6833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84149" cy="6833376"/>
            </a:xfrm>
            <a:custGeom>
              <a:avLst/>
              <a:gdLst/>
              <a:ahLst/>
              <a:cxnLst/>
              <a:rect r="r" b="b" t="t" l="l"/>
              <a:pathLst>
                <a:path h="6833376" w="9184149">
                  <a:moveTo>
                    <a:pt x="0" y="0"/>
                  </a:moveTo>
                  <a:lnTo>
                    <a:pt x="9184149" y="0"/>
                  </a:lnTo>
                  <a:lnTo>
                    <a:pt x="9184149" y="6833376"/>
                  </a:lnTo>
                  <a:lnTo>
                    <a:pt x="0" y="6833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168331" y="0"/>
              <a:ext cx="9184149" cy="6833376"/>
            </a:xfrm>
            <a:custGeom>
              <a:avLst/>
              <a:gdLst/>
              <a:ahLst/>
              <a:cxnLst/>
              <a:rect r="r" b="b" t="t" l="l"/>
              <a:pathLst>
                <a:path h="6833376" w="9184149">
                  <a:moveTo>
                    <a:pt x="0" y="0"/>
                  </a:moveTo>
                  <a:lnTo>
                    <a:pt x="9184150" y="0"/>
                  </a:lnTo>
                  <a:lnTo>
                    <a:pt x="9184150" y="6833376"/>
                  </a:lnTo>
                  <a:lnTo>
                    <a:pt x="0" y="6833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8332278" y="0"/>
              <a:ext cx="9184149" cy="6833376"/>
            </a:xfrm>
            <a:custGeom>
              <a:avLst/>
              <a:gdLst/>
              <a:ahLst/>
              <a:cxnLst/>
              <a:rect r="r" b="b" t="t" l="l"/>
              <a:pathLst>
                <a:path h="6833376" w="9184149">
                  <a:moveTo>
                    <a:pt x="0" y="0"/>
                  </a:moveTo>
                  <a:lnTo>
                    <a:pt x="9184149" y="0"/>
                  </a:lnTo>
                  <a:lnTo>
                    <a:pt x="9184149" y="6833376"/>
                  </a:lnTo>
                  <a:lnTo>
                    <a:pt x="0" y="6833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62349" y="1532134"/>
            <a:ext cx="13163301" cy="7222731"/>
            <a:chOff x="0" y="0"/>
            <a:chExt cx="17551068" cy="96303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783098" cy="6534977"/>
            </a:xfrm>
            <a:custGeom>
              <a:avLst/>
              <a:gdLst/>
              <a:ahLst/>
              <a:cxnLst/>
              <a:rect r="r" b="b" t="t" l="l"/>
              <a:pathLst>
                <a:path h="6534977" w="8783098">
                  <a:moveTo>
                    <a:pt x="0" y="0"/>
                  </a:moveTo>
                  <a:lnTo>
                    <a:pt x="8783098" y="0"/>
                  </a:lnTo>
                  <a:lnTo>
                    <a:pt x="8783098" y="6534977"/>
                  </a:lnTo>
                  <a:lnTo>
                    <a:pt x="0" y="6534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767970" y="0"/>
              <a:ext cx="8783098" cy="6534977"/>
            </a:xfrm>
            <a:custGeom>
              <a:avLst/>
              <a:gdLst/>
              <a:ahLst/>
              <a:cxnLst/>
              <a:rect r="r" b="b" t="t" l="l"/>
              <a:pathLst>
                <a:path h="6534977" w="8783098">
                  <a:moveTo>
                    <a:pt x="0" y="0"/>
                  </a:moveTo>
                  <a:lnTo>
                    <a:pt x="8783098" y="0"/>
                  </a:lnTo>
                  <a:lnTo>
                    <a:pt x="8783098" y="6534977"/>
                  </a:lnTo>
                  <a:lnTo>
                    <a:pt x="0" y="6534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10800000">
              <a:off x="8767970" y="3095331"/>
              <a:ext cx="8783098" cy="6534977"/>
            </a:xfrm>
            <a:custGeom>
              <a:avLst/>
              <a:gdLst/>
              <a:ahLst/>
              <a:cxnLst/>
              <a:rect r="r" b="b" t="t" l="l"/>
              <a:pathLst>
                <a:path h="6534977" w="8783098">
                  <a:moveTo>
                    <a:pt x="0" y="0"/>
                  </a:moveTo>
                  <a:lnTo>
                    <a:pt x="8783098" y="0"/>
                  </a:lnTo>
                  <a:lnTo>
                    <a:pt x="8783098" y="6534978"/>
                  </a:lnTo>
                  <a:lnTo>
                    <a:pt x="0" y="6534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095331"/>
              <a:ext cx="8783098" cy="6534977"/>
            </a:xfrm>
            <a:custGeom>
              <a:avLst/>
              <a:gdLst/>
              <a:ahLst/>
              <a:cxnLst/>
              <a:rect r="r" b="b" t="t" l="l"/>
              <a:pathLst>
                <a:path h="6534977" w="8783098">
                  <a:moveTo>
                    <a:pt x="0" y="0"/>
                  </a:moveTo>
                  <a:lnTo>
                    <a:pt x="8783098" y="0"/>
                  </a:lnTo>
                  <a:lnTo>
                    <a:pt x="8783098" y="6534978"/>
                  </a:lnTo>
                  <a:lnTo>
                    <a:pt x="0" y="6534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3291282" y="9032693"/>
            <a:ext cx="11350473" cy="451214"/>
            <a:chOff x="0" y="0"/>
            <a:chExt cx="2989425" cy="11883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989425" cy="118838"/>
            </a:xfrm>
            <a:custGeom>
              <a:avLst/>
              <a:gdLst/>
              <a:ahLst/>
              <a:cxnLst/>
              <a:rect r="r" b="b" t="t" l="l"/>
              <a:pathLst>
                <a:path h="118838" w="2989425">
                  <a:moveTo>
                    <a:pt x="1494712" y="0"/>
                  </a:moveTo>
                  <a:cubicBezTo>
                    <a:pt x="669206" y="0"/>
                    <a:pt x="0" y="26603"/>
                    <a:pt x="0" y="59419"/>
                  </a:cubicBezTo>
                  <a:cubicBezTo>
                    <a:pt x="0" y="92235"/>
                    <a:pt x="669206" y="118838"/>
                    <a:pt x="1494712" y="118838"/>
                  </a:cubicBezTo>
                  <a:cubicBezTo>
                    <a:pt x="2320219" y="118838"/>
                    <a:pt x="2989425" y="92235"/>
                    <a:pt x="2989425" y="59419"/>
                  </a:cubicBezTo>
                  <a:cubicBezTo>
                    <a:pt x="2989425" y="26603"/>
                    <a:pt x="2320219" y="0"/>
                    <a:pt x="1494712" y="0"/>
                  </a:cubicBezTo>
                  <a:close/>
                </a:path>
              </a:pathLst>
            </a:custGeom>
            <a:solidFill>
              <a:srgbClr val="2E2C2B">
                <a:alpha val="19608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280259" y="-7909"/>
              <a:ext cx="2428908" cy="115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3260761" y="7395222"/>
            <a:ext cx="1239312" cy="310794"/>
            <a:chOff x="0" y="0"/>
            <a:chExt cx="293453" cy="7359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93453" cy="73592"/>
            </a:xfrm>
            <a:custGeom>
              <a:avLst/>
              <a:gdLst/>
              <a:ahLst/>
              <a:cxnLst/>
              <a:rect r="r" b="b" t="t" l="l"/>
              <a:pathLst>
                <a:path h="73592" w="293453">
                  <a:moveTo>
                    <a:pt x="146726" y="0"/>
                  </a:moveTo>
                  <a:cubicBezTo>
                    <a:pt x="65692" y="0"/>
                    <a:pt x="0" y="16474"/>
                    <a:pt x="0" y="36796"/>
                  </a:cubicBezTo>
                  <a:cubicBezTo>
                    <a:pt x="0" y="57118"/>
                    <a:pt x="65692" y="73592"/>
                    <a:pt x="146726" y="73592"/>
                  </a:cubicBezTo>
                  <a:cubicBezTo>
                    <a:pt x="227761" y="73592"/>
                    <a:pt x="293453" y="57118"/>
                    <a:pt x="293453" y="36796"/>
                  </a:cubicBezTo>
                  <a:cubicBezTo>
                    <a:pt x="293453" y="16474"/>
                    <a:pt x="227761" y="0"/>
                    <a:pt x="146726" y="0"/>
                  </a:cubicBezTo>
                  <a:close/>
                </a:path>
              </a:pathLst>
            </a:custGeom>
            <a:solidFill>
              <a:srgbClr val="9E968C">
                <a:alpha val="27843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27511" y="-12151"/>
              <a:ext cx="238430" cy="788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456808">
            <a:off x="11553680" y="4791196"/>
            <a:ext cx="2431006" cy="2297300"/>
          </a:xfrm>
          <a:custGeom>
            <a:avLst/>
            <a:gdLst/>
            <a:ahLst/>
            <a:cxnLst/>
            <a:rect r="r" b="b" t="t" l="l"/>
            <a:pathLst>
              <a:path h="2297300" w="2431006">
                <a:moveTo>
                  <a:pt x="0" y="0"/>
                </a:moveTo>
                <a:lnTo>
                  <a:pt x="2431006" y="0"/>
                </a:lnTo>
                <a:lnTo>
                  <a:pt x="2431006" y="2297301"/>
                </a:lnTo>
                <a:lnTo>
                  <a:pt x="0" y="22973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865017" y="2879993"/>
            <a:ext cx="8557967" cy="658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98"/>
              </a:lnSpc>
            </a:pPr>
            <a:r>
              <a:rPr lang="en-US" sz="5801" b="true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NỘI DUNG BÀI HỌC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347614" y="4302483"/>
            <a:ext cx="7064597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AutoNum type="arabicPeriod" startAt="1"/>
            </a:pPr>
            <a:r>
              <a:rPr lang="en-US" sz="3000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Khởi động </a:t>
            </a:r>
          </a:p>
          <a:p>
            <a:pPr algn="l" marL="647700" indent="-323850" lvl="1">
              <a:lnSpc>
                <a:spcPts val="4200"/>
              </a:lnSpc>
              <a:buAutoNum type="arabicPeriod" startAt="1"/>
            </a:pPr>
            <a:r>
              <a:rPr lang="en-US" sz="3000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Giới thiệu kiến thức mới </a:t>
            </a:r>
          </a:p>
          <a:p>
            <a:pPr algn="l" marL="647700" indent="-323850" lvl="1">
              <a:lnSpc>
                <a:spcPts val="4200"/>
              </a:lnSpc>
              <a:buAutoNum type="arabicPeriod" startAt="1"/>
            </a:pPr>
            <a:r>
              <a:rPr lang="en-US" sz="3000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Luyện tập</a:t>
            </a:r>
          </a:p>
          <a:p>
            <a:pPr algn="l" marL="647700" indent="-323850" lvl="1">
              <a:lnSpc>
                <a:spcPts val="4200"/>
              </a:lnSpc>
              <a:buAutoNum type="arabicPeriod" startAt="1"/>
            </a:pPr>
            <a:r>
              <a:rPr lang="en-US" sz="3000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Củng cố - trò chơi</a:t>
            </a:r>
          </a:p>
          <a:p>
            <a:pPr algn="l" marL="647700" indent="-323850" lvl="1">
              <a:lnSpc>
                <a:spcPts val="4200"/>
              </a:lnSpc>
              <a:buAutoNum type="arabicPeriod" startAt="1"/>
            </a:pPr>
            <a:r>
              <a:rPr lang="en-US" sz="3000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 Dặn dò 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3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143500"/>
            <a:ext cx="20637320" cy="5125032"/>
            <a:chOff x="0" y="0"/>
            <a:chExt cx="27516427" cy="6833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84149" cy="6833376"/>
            </a:xfrm>
            <a:custGeom>
              <a:avLst/>
              <a:gdLst/>
              <a:ahLst/>
              <a:cxnLst/>
              <a:rect r="r" b="b" t="t" l="l"/>
              <a:pathLst>
                <a:path h="6833376" w="9184149">
                  <a:moveTo>
                    <a:pt x="0" y="0"/>
                  </a:moveTo>
                  <a:lnTo>
                    <a:pt x="9184149" y="0"/>
                  </a:lnTo>
                  <a:lnTo>
                    <a:pt x="9184149" y="6833376"/>
                  </a:lnTo>
                  <a:lnTo>
                    <a:pt x="0" y="6833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168331" y="0"/>
              <a:ext cx="9184149" cy="6833376"/>
            </a:xfrm>
            <a:custGeom>
              <a:avLst/>
              <a:gdLst/>
              <a:ahLst/>
              <a:cxnLst/>
              <a:rect r="r" b="b" t="t" l="l"/>
              <a:pathLst>
                <a:path h="6833376" w="9184149">
                  <a:moveTo>
                    <a:pt x="0" y="0"/>
                  </a:moveTo>
                  <a:lnTo>
                    <a:pt x="9184150" y="0"/>
                  </a:lnTo>
                  <a:lnTo>
                    <a:pt x="9184150" y="6833376"/>
                  </a:lnTo>
                  <a:lnTo>
                    <a:pt x="0" y="6833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8332278" y="0"/>
              <a:ext cx="9184149" cy="6833376"/>
            </a:xfrm>
            <a:custGeom>
              <a:avLst/>
              <a:gdLst/>
              <a:ahLst/>
              <a:cxnLst/>
              <a:rect r="r" b="b" t="t" l="l"/>
              <a:pathLst>
                <a:path h="6833376" w="9184149">
                  <a:moveTo>
                    <a:pt x="0" y="0"/>
                  </a:moveTo>
                  <a:lnTo>
                    <a:pt x="9184149" y="0"/>
                  </a:lnTo>
                  <a:lnTo>
                    <a:pt x="9184149" y="6833376"/>
                  </a:lnTo>
                  <a:lnTo>
                    <a:pt x="0" y="6833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459346" y="6371160"/>
            <a:ext cx="3273906" cy="1776094"/>
          </a:xfrm>
          <a:custGeom>
            <a:avLst/>
            <a:gdLst/>
            <a:ahLst/>
            <a:cxnLst/>
            <a:rect r="r" b="b" t="t" l="l"/>
            <a:pathLst>
              <a:path h="1776094" w="3273906">
                <a:moveTo>
                  <a:pt x="0" y="0"/>
                </a:moveTo>
                <a:lnTo>
                  <a:pt x="3273906" y="0"/>
                </a:lnTo>
                <a:lnTo>
                  <a:pt x="3273906" y="1776094"/>
                </a:lnTo>
                <a:lnTo>
                  <a:pt x="0" y="1776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562349" y="1532134"/>
            <a:ext cx="13163301" cy="7222731"/>
            <a:chOff x="0" y="0"/>
            <a:chExt cx="17551068" cy="963030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783098" cy="6534977"/>
            </a:xfrm>
            <a:custGeom>
              <a:avLst/>
              <a:gdLst/>
              <a:ahLst/>
              <a:cxnLst/>
              <a:rect r="r" b="b" t="t" l="l"/>
              <a:pathLst>
                <a:path h="6534977" w="8783098">
                  <a:moveTo>
                    <a:pt x="0" y="0"/>
                  </a:moveTo>
                  <a:lnTo>
                    <a:pt x="8783098" y="0"/>
                  </a:lnTo>
                  <a:lnTo>
                    <a:pt x="8783098" y="6534977"/>
                  </a:lnTo>
                  <a:lnTo>
                    <a:pt x="0" y="6534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8767970" y="0"/>
              <a:ext cx="8783098" cy="6534977"/>
            </a:xfrm>
            <a:custGeom>
              <a:avLst/>
              <a:gdLst/>
              <a:ahLst/>
              <a:cxnLst/>
              <a:rect r="r" b="b" t="t" l="l"/>
              <a:pathLst>
                <a:path h="6534977" w="8783098">
                  <a:moveTo>
                    <a:pt x="0" y="0"/>
                  </a:moveTo>
                  <a:lnTo>
                    <a:pt x="8783098" y="0"/>
                  </a:lnTo>
                  <a:lnTo>
                    <a:pt x="8783098" y="6534977"/>
                  </a:lnTo>
                  <a:lnTo>
                    <a:pt x="0" y="6534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8767970" y="3095331"/>
              <a:ext cx="8783098" cy="6534977"/>
            </a:xfrm>
            <a:custGeom>
              <a:avLst/>
              <a:gdLst/>
              <a:ahLst/>
              <a:cxnLst/>
              <a:rect r="r" b="b" t="t" l="l"/>
              <a:pathLst>
                <a:path h="6534977" w="8783098">
                  <a:moveTo>
                    <a:pt x="0" y="0"/>
                  </a:moveTo>
                  <a:lnTo>
                    <a:pt x="8783098" y="0"/>
                  </a:lnTo>
                  <a:lnTo>
                    <a:pt x="8783098" y="6534978"/>
                  </a:lnTo>
                  <a:lnTo>
                    <a:pt x="0" y="6534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10800000">
              <a:off x="0" y="3095331"/>
              <a:ext cx="8783098" cy="6534977"/>
            </a:xfrm>
            <a:custGeom>
              <a:avLst/>
              <a:gdLst/>
              <a:ahLst/>
              <a:cxnLst/>
              <a:rect r="r" b="b" t="t" l="l"/>
              <a:pathLst>
                <a:path h="6534977" w="8783098">
                  <a:moveTo>
                    <a:pt x="0" y="0"/>
                  </a:moveTo>
                  <a:lnTo>
                    <a:pt x="8783098" y="0"/>
                  </a:lnTo>
                  <a:lnTo>
                    <a:pt x="8783098" y="6534978"/>
                  </a:lnTo>
                  <a:lnTo>
                    <a:pt x="0" y="6534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291282" y="9032693"/>
            <a:ext cx="11350473" cy="451214"/>
            <a:chOff x="0" y="0"/>
            <a:chExt cx="2989425" cy="11883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989425" cy="118838"/>
            </a:xfrm>
            <a:custGeom>
              <a:avLst/>
              <a:gdLst/>
              <a:ahLst/>
              <a:cxnLst/>
              <a:rect r="r" b="b" t="t" l="l"/>
              <a:pathLst>
                <a:path h="118838" w="2989425">
                  <a:moveTo>
                    <a:pt x="1494712" y="0"/>
                  </a:moveTo>
                  <a:cubicBezTo>
                    <a:pt x="669206" y="0"/>
                    <a:pt x="0" y="26603"/>
                    <a:pt x="0" y="59419"/>
                  </a:cubicBezTo>
                  <a:cubicBezTo>
                    <a:pt x="0" y="92235"/>
                    <a:pt x="669206" y="118838"/>
                    <a:pt x="1494712" y="118838"/>
                  </a:cubicBezTo>
                  <a:cubicBezTo>
                    <a:pt x="2320219" y="118838"/>
                    <a:pt x="2989425" y="92235"/>
                    <a:pt x="2989425" y="59419"/>
                  </a:cubicBezTo>
                  <a:cubicBezTo>
                    <a:pt x="2989425" y="26603"/>
                    <a:pt x="2320219" y="0"/>
                    <a:pt x="1494712" y="0"/>
                  </a:cubicBezTo>
                  <a:close/>
                </a:path>
              </a:pathLst>
            </a:custGeom>
            <a:solidFill>
              <a:srgbClr val="2E2C2B">
                <a:alpha val="19608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280259" y="-7909"/>
              <a:ext cx="2428908" cy="115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629104" y="6913428"/>
            <a:ext cx="830242" cy="208207"/>
            <a:chOff x="0" y="0"/>
            <a:chExt cx="293453" cy="7359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93453" cy="73592"/>
            </a:xfrm>
            <a:custGeom>
              <a:avLst/>
              <a:gdLst/>
              <a:ahLst/>
              <a:cxnLst/>
              <a:rect r="r" b="b" t="t" l="l"/>
              <a:pathLst>
                <a:path h="73592" w="293453">
                  <a:moveTo>
                    <a:pt x="146726" y="0"/>
                  </a:moveTo>
                  <a:cubicBezTo>
                    <a:pt x="65692" y="0"/>
                    <a:pt x="0" y="16474"/>
                    <a:pt x="0" y="36796"/>
                  </a:cubicBezTo>
                  <a:cubicBezTo>
                    <a:pt x="0" y="57118"/>
                    <a:pt x="65692" y="73592"/>
                    <a:pt x="146726" y="73592"/>
                  </a:cubicBezTo>
                  <a:cubicBezTo>
                    <a:pt x="227761" y="73592"/>
                    <a:pt x="293453" y="57118"/>
                    <a:pt x="293453" y="36796"/>
                  </a:cubicBezTo>
                  <a:cubicBezTo>
                    <a:pt x="293453" y="16474"/>
                    <a:pt x="227761" y="0"/>
                    <a:pt x="146726" y="0"/>
                  </a:cubicBezTo>
                  <a:close/>
                </a:path>
              </a:pathLst>
            </a:custGeom>
            <a:solidFill>
              <a:srgbClr val="9E968C">
                <a:alpha val="27843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27511" y="-12151"/>
              <a:ext cx="238430" cy="788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4120814" y="3528062"/>
            <a:ext cx="9691410" cy="2843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6"/>
              </a:lnSpc>
            </a:pPr>
            <a:r>
              <a:rPr lang="en-US" sz="4177" b="true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Giải toán có lời văn:</a:t>
            </a:r>
          </a:p>
          <a:p>
            <a:pPr algn="ctr">
              <a:lnSpc>
                <a:spcPts val="4386"/>
              </a:lnSpc>
            </a:pPr>
            <a:r>
              <a:rPr lang="en-US" sz="4177" i="true">
                <a:solidFill>
                  <a:srgbClr val="000000"/>
                </a:solidFill>
                <a:latin typeface="Mali Italics"/>
                <a:ea typeface="Mali Italics"/>
                <a:cs typeface="Mali Italics"/>
                <a:sym typeface="Mali Italics"/>
              </a:rPr>
              <a:t>Bạn Lan có 348 viên bi, bạn Minh cho thêm 129 viên nữa. Hỏi bạn Lan có tất cả bao nhiêu viên bi?</a:t>
            </a:r>
          </a:p>
          <a:p>
            <a:pPr algn="ctr">
              <a:lnSpc>
                <a:spcPts val="4146"/>
              </a:lnSpc>
            </a:pPr>
          </a:p>
        </p:txBody>
      </p:sp>
      <p:grpSp>
        <p:nvGrpSpPr>
          <p:cNvPr name="Group 19" id="19"/>
          <p:cNvGrpSpPr/>
          <p:nvPr/>
        </p:nvGrpSpPr>
        <p:grpSpPr>
          <a:xfrm rot="0">
            <a:off x="14221047" y="7113157"/>
            <a:ext cx="744669" cy="198156"/>
            <a:chOff x="0" y="0"/>
            <a:chExt cx="376863" cy="10028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76863" cy="100283"/>
            </a:xfrm>
            <a:custGeom>
              <a:avLst/>
              <a:gdLst/>
              <a:ahLst/>
              <a:cxnLst/>
              <a:rect r="r" b="b" t="t" l="l"/>
              <a:pathLst>
                <a:path h="100283" w="376863">
                  <a:moveTo>
                    <a:pt x="188431" y="0"/>
                  </a:moveTo>
                  <a:cubicBezTo>
                    <a:pt x="84364" y="0"/>
                    <a:pt x="0" y="22449"/>
                    <a:pt x="0" y="50142"/>
                  </a:cubicBezTo>
                  <a:cubicBezTo>
                    <a:pt x="0" y="77834"/>
                    <a:pt x="84364" y="100283"/>
                    <a:pt x="188431" y="100283"/>
                  </a:cubicBezTo>
                  <a:cubicBezTo>
                    <a:pt x="292499" y="100283"/>
                    <a:pt x="376863" y="77834"/>
                    <a:pt x="376863" y="50142"/>
                  </a:cubicBezTo>
                  <a:cubicBezTo>
                    <a:pt x="376863" y="22449"/>
                    <a:pt x="292499" y="0"/>
                    <a:pt x="188431" y="0"/>
                  </a:cubicBezTo>
                  <a:close/>
                </a:path>
              </a:pathLst>
            </a:custGeom>
            <a:solidFill>
              <a:srgbClr val="9E968C">
                <a:alpha val="27843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35331" y="-9648"/>
              <a:ext cx="306201" cy="1005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830804" y="7555138"/>
            <a:ext cx="1805772" cy="381507"/>
            <a:chOff x="0" y="0"/>
            <a:chExt cx="474665" cy="10028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74665" cy="100283"/>
            </a:xfrm>
            <a:custGeom>
              <a:avLst/>
              <a:gdLst/>
              <a:ahLst/>
              <a:cxnLst/>
              <a:rect r="r" b="b" t="t" l="l"/>
              <a:pathLst>
                <a:path h="100283" w="474665">
                  <a:moveTo>
                    <a:pt x="237333" y="0"/>
                  </a:moveTo>
                  <a:cubicBezTo>
                    <a:pt x="106257" y="0"/>
                    <a:pt x="0" y="22449"/>
                    <a:pt x="0" y="50142"/>
                  </a:cubicBezTo>
                  <a:cubicBezTo>
                    <a:pt x="0" y="77834"/>
                    <a:pt x="106257" y="100283"/>
                    <a:pt x="237333" y="100283"/>
                  </a:cubicBezTo>
                  <a:cubicBezTo>
                    <a:pt x="368408" y="100283"/>
                    <a:pt x="474665" y="77834"/>
                    <a:pt x="474665" y="50142"/>
                  </a:cubicBezTo>
                  <a:cubicBezTo>
                    <a:pt x="474665" y="22449"/>
                    <a:pt x="368408" y="0"/>
                    <a:pt x="237333" y="0"/>
                  </a:cubicBezTo>
                  <a:close/>
                </a:path>
              </a:pathLst>
            </a:custGeom>
            <a:solidFill>
              <a:srgbClr val="9E968C">
                <a:alpha val="27843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44500" y="-9648"/>
              <a:ext cx="385666" cy="1005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248968">
            <a:off x="3132578" y="6325570"/>
            <a:ext cx="1202224" cy="1088883"/>
          </a:xfrm>
          <a:custGeom>
            <a:avLst/>
            <a:gdLst/>
            <a:ahLst/>
            <a:cxnLst/>
            <a:rect r="r" b="b" t="t" l="l"/>
            <a:pathLst>
              <a:path h="1088883" w="1202224">
                <a:moveTo>
                  <a:pt x="0" y="0"/>
                </a:moveTo>
                <a:lnTo>
                  <a:pt x="1202224" y="0"/>
                </a:lnTo>
                <a:lnTo>
                  <a:pt x="1202224" y="1088883"/>
                </a:lnTo>
                <a:lnTo>
                  <a:pt x="0" y="10888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3812223" y="5685590"/>
            <a:ext cx="1153492" cy="1195822"/>
          </a:xfrm>
          <a:custGeom>
            <a:avLst/>
            <a:gdLst/>
            <a:ahLst/>
            <a:cxnLst/>
            <a:rect r="r" b="b" t="t" l="l"/>
            <a:pathLst>
              <a:path h="1195822" w="1153492">
                <a:moveTo>
                  <a:pt x="0" y="0"/>
                </a:moveTo>
                <a:lnTo>
                  <a:pt x="1153493" y="0"/>
                </a:lnTo>
                <a:lnTo>
                  <a:pt x="1153493" y="1195823"/>
                </a:lnTo>
                <a:lnTo>
                  <a:pt x="0" y="11958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5031492" y="6695989"/>
            <a:ext cx="7553089" cy="37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20"/>
              </a:lnSpc>
            </a:pPr>
            <a:r>
              <a:rPr lang="en-US" sz="2433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Em hãy thảo luận với bạn bên cạnh mình nhé!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0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143500"/>
            <a:ext cx="20637320" cy="5125032"/>
            <a:chOff x="0" y="0"/>
            <a:chExt cx="27516427" cy="6833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84149" cy="6833376"/>
            </a:xfrm>
            <a:custGeom>
              <a:avLst/>
              <a:gdLst/>
              <a:ahLst/>
              <a:cxnLst/>
              <a:rect r="r" b="b" t="t" l="l"/>
              <a:pathLst>
                <a:path h="6833376" w="9184149">
                  <a:moveTo>
                    <a:pt x="0" y="0"/>
                  </a:moveTo>
                  <a:lnTo>
                    <a:pt x="9184149" y="0"/>
                  </a:lnTo>
                  <a:lnTo>
                    <a:pt x="9184149" y="6833376"/>
                  </a:lnTo>
                  <a:lnTo>
                    <a:pt x="0" y="6833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168331" y="0"/>
              <a:ext cx="9184149" cy="6833376"/>
            </a:xfrm>
            <a:custGeom>
              <a:avLst/>
              <a:gdLst/>
              <a:ahLst/>
              <a:cxnLst/>
              <a:rect r="r" b="b" t="t" l="l"/>
              <a:pathLst>
                <a:path h="6833376" w="9184149">
                  <a:moveTo>
                    <a:pt x="0" y="0"/>
                  </a:moveTo>
                  <a:lnTo>
                    <a:pt x="9184150" y="0"/>
                  </a:lnTo>
                  <a:lnTo>
                    <a:pt x="9184150" y="6833376"/>
                  </a:lnTo>
                  <a:lnTo>
                    <a:pt x="0" y="6833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8332278" y="0"/>
              <a:ext cx="9184149" cy="6833376"/>
            </a:xfrm>
            <a:custGeom>
              <a:avLst/>
              <a:gdLst/>
              <a:ahLst/>
              <a:cxnLst/>
              <a:rect r="r" b="b" t="t" l="l"/>
              <a:pathLst>
                <a:path h="6833376" w="9184149">
                  <a:moveTo>
                    <a:pt x="0" y="0"/>
                  </a:moveTo>
                  <a:lnTo>
                    <a:pt x="9184149" y="0"/>
                  </a:lnTo>
                  <a:lnTo>
                    <a:pt x="9184149" y="6833376"/>
                  </a:lnTo>
                  <a:lnTo>
                    <a:pt x="0" y="6833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956976" y="321508"/>
            <a:ext cx="26358841" cy="9643983"/>
            <a:chOff x="0" y="0"/>
            <a:chExt cx="35145122" cy="128586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727426" cy="8725676"/>
            </a:xfrm>
            <a:custGeom>
              <a:avLst/>
              <a:gdLst/>
              <a:ahLst/>
              <a:cxnLst/>
              <a:rect r="r" b="b" t="t" l="l"/>
              <a:pathLst>
                <a:path h="8725676" w="11727426">
                  <a:moveTo>
                    <a:pt x="0" y="0"/>
                  </a:moveTo>
                  <a:lnTo>
                    <a:pt x="11727426" y="0"/>
                  </a:lnTo>
                  <a:lnTo>
                    <a:pt x="11727426" y="8725676"/>
                  </a:lnTo>
                  <a:lnTo>
                    <a:pt x="0" y="87256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1707228" y="0"/>
              <a:ext cx="11727426" cy="8725676"/>
            </a:xfrm>
            <a:custGeom>
              <a:avLst/>
              <a:gdLst/>
              <a:ahLst/>
              <a:cxnLst/>
              <a:rect r="r" b="b" t="t" l="l"/>
              <a:pathLst>
                <a:path h="8725676" w="11727426">
                  <a:moveTo>
                    <a:pt x="0" y="0"/>
                  </a:moveTo>
                  <a:lnTo>
                    <a:pt x="11727425" y="0"/>
                  </a:lnTo>
                  <a:lnTo>
                    <a:pt x="11727425" y="8725676"/>
                  </a:lnTo>
                  <a:lnTo>
                    <a:pt x="0" y="87256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3417696" y="0"/>
              <a:ext cx="11727426" cy="8725676"/>
            </a:xfrm>
            <a:custGeom>
              <a:avLst/>
              <a:gdLst/>
              <a:ahLst/>
              <a:cxnLst/>
              <a:rect r="r" b="b" t="t" l="l"/>
              <a:pathLst>
                <a:path h="8725676" w="11727426">
                  <a:moveTo>
                    <a:pt x="0" y="0"/>
                  </a:moveTo>
                  <a:lnTo>
                    <a:pt x="11727426" y="0"/>
                  </a:lnTo>
                  <a:lnTo>
                    <a:pt x="11727426" y="8725676"/>
                  </a:lnTo>
                  <a:lnTo>
                    <a:pt x="0" y="87256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11707228" y="4132969"/>
              <a:ext cx="11727426" cy="8725676"/>
            </a:xfrm>
            <a:custGeom>
              <a:avLst/>
              <a:gdLst/>
              <a:ahLst/>
              <a:cxnLst/>
              <a:rect r="r" b="b" t="t" l="l"/>
              <a:pathLst>
                <a:path h="8725676" w="11727426">
                  <a:moveTo>
                    <a:pt x="0" y="0"/>
                  </a:moveTo>
                  <a:lnTo>
                    <a:pt x="11727425" y="0"/>
                  </a:lnTo>
                  <a:lnTo>
                    <a:pt x="11727425" y="8725675"/>
                  </a:lnTo>
                  <a:lnTo>
                    <a:pt x="0" y="8725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10800000">
              <a:off x="23417696" y="4132969"/>
              <a:ext cx="11727426" cy="8725676"/>
            </a:xfrm>
            <a:custGeom>
              <a:avLst/>
              <a:gdLst/>
              <a:ahLst/>
              <a:cxnLst/>
              <a:rect r="r" b="b" t="t" l="l"/>
              <a:pathLst>
                <a:path h="8725676" w="11727426">
                  <a:moveTo>
                    <a:pt x="0" y="0"/>
                  </a:moveTo>
                  <a:lnTo>
                    <a:pt x="11727426" y="0"/>
                  </a:lnTo>
                  <a:lnTo>
                    <a:pt x="11727426" y="8725675"/>
                  </a:lnTo>
                  <a:lnTo>
                    <a:pt x="0" y="8725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0" y="4132969"/>
              <a:ext cx="11727426" cy="8725676"/>
            </a:xfrm>
            <a:custGeom>
              <a:avLst/>
              <a:gdLst/>
              <a:ahLst/>
              <a:cxnLst/>
              <a:rect r="r" b="b" t="t" l="l"/>
              <a:pathLst>
                <a:path h="8725676" w="11727426">
                  <a:moveTo>
                    <a:pt x="0" y="0"/>
                  </a:moveTo>
                  <a:lnTo>
                    <a:pt x="11727426" y="0"/>
                  </a:lnTo>
                  <a:lnTo>
                    <a:pt x="11727426" y="8725675"/>
                  </a:lnTo>
                  <a:lnTo>
                    <a:pt x="0" y="8725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5178543" y="1715985"/>
            <a:ext cx="7930913" cy="758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78"/>
              </a:lnSpc>
            </a:pPr>
            <a:r>
              <a:rPr lang="en-US" sz="6639" b="true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Các bước đặt tính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4739367" y="3090620"/>
            <a:ext cx="1149518" cy="1149518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7751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98155" lIns="98155" bIns="98155" rIns="98155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439365" y="3058804"/>
            <a:ext cx="2380869" cy="1181334"/>
            <a:chOff x="0" y="0"/>
            <a:chExt cx="5631815" cy="279438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-19558" y="-6477"/>
              <a:ext cx="5670677" cy="2814701"/>
            </a:xfrm>
            <a:custGeom>
              <a:avLst/>
              <a:gdLst/>
              <a:ahLst/>
              <a:cxnLst/>
              <a:rect r="r" b="b" t="t" l="l"/>
              <a:pathLst>
                <a:path h="2814701" w="5670677">
                  <a:moveTo>
                    <a:pt x="5641975" y="1495171"/>
                  </a:moveTo>
                  <a:cubicBezTo>
                    <a:pt x="5627497" y="1606931"/>
                    <a:pt x="5599938" y="1719834"/>
                    <a:pt x="5555742" y="1823720"/>
                  </a:cubicBezTo>
                  <a:cubicBezTo>
                    <a:pt x="5523103" y="1900301"/>
                    <a:pt x="5478018" y="1971675"/>
                    <a:pt x="5432425" y="2041144"/>
                  </a:cubicBezTo>
                  <a:cubicBezTo>
                    <a:pt x="5333111" y="2192655"/>
                    <a:pt x="5225161" y="2353691"/>
                    <a:pt x="5079873" y="2464816"/>
                  </a:cubicBezTo>
                  <a:cubicBezTo>
                    <a:pt x="4896358" y="2605024"/>
                    <a:pt x="4667123" y="2672461"/>
                    <a:pt x="4441698" y="2706497"/>
                  </a:cubicBezTo>
                  <a:cubicBezTo>
                    <a:pt x="4180332" y="2745994"/>
                    <a:pt x="3915664" y="2743073"/>
                    <a:pt x="3652012" y="2749042"/>
                  </a:cubicBezTo>
                  <a:cubicBezTo>
                    <a:pt x="3381502" y="2755265"/>
                    <a:pt x="3111373" y="2771140"/>
                    <a:pt x="2841244" y="2785745"/>
                  </a:cubicBezTo>
                  <a:cubicBezTo>
                    <a:pt x="2582291" y="2814701"/>
                    <a:pt x="1825117" y="2805303"/>
                    <a:pt x="1292479" y="2735072"/>
                  </a:cubicBezTo>
                  <a:cubicBezTo>
                    <a:pt x="841502" y="2675636"/>
                    <a:pt x="587502" y="2565273"/>
                    <a:pt x="286639" y="2203450"/>
                  </a:cubicBezTo>
                  <a:cubicBezTo>
                    <a:pt x="151130" y="2040509"/>
                    <a:pt x="54610" y="1844040"/>
                    <a:pt x="28702" y="1632458"/>
                  </a:cubicBezTo>
                  <a:cubicBezTo>
                    <a:pt x="0" y="139827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2830068" y="7620"/>
                  </a:cubicBezTo>
                  <a:cubicBezTo>
                    <a:pt x="2973578" y="0"/>
                    <a:pt x="3299079" y="39624"/>
                    <a:pt x="3574923" y="32004"/>
                  </a:cubicBezTo>
                  <a:cubicBezTo>
                    <a:pt x="3838575" y="24765"/>
                    <a:pt x="4183380" y="42672"/>
                    <a:pt x="4446016" y="72771"/>
                  </a:cubicBezTo>
                  <a:cubicBezTo>
                    <a:pt x="4881118" y="122428"/>
                    <a:pt x="5128133" y="161163"/>
                    <a:pt x="5379212" y="540258"/>
                  </a:cubicBezTo>
                  <a:cubicBezTo>
                    <a:pt x="5443220" y="638302"/>
                    <a:pt x="5500497" y="740664"/>
                    <a:pt x="5546217" y="848614"/>
                  </a:cubicBezTo>
                  <a:cubicBezTo>
                    <a:pt x="5632450" y="1052957"/>
                    <a:pt x="5670677" y="1273937"/>
                    <a:pt x="5641975" y="1495171"/>
                  </a:cubicBezTo>
                  <a:close/>
                </a:path>
              </a:pathLst>
            </a:custGeom>
            <a:solidFill>
              <a:srgbClr val="EE7751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7529003" y="3058804"/>
            <a:ext cx="2380869" cy="1181334"/>
            <a:chOff x="0" y="0"/>
            <a:chExt cx="5631815" cy="279438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-19558" y="-6477"/>
              <a:ext cx="5670677" cy="2814701"/>
            </a:xfrm>
            <a:custGeom>
              <a:avLst/>
              <a:gdLst/>
              <a:ahLst/>
              <a:cxnLst/>
              <a:rect r="r" b="b" t="t" l="l"/>
              <a:pathLst>
                <a:path h="2814701" w="5670677">
                  <a:moveTo>
                    <a:pt x="5641975" y="1495171"/>
                  </a:moveTo>
                  <a:cubicBezTo>
                    <a:pt x="5627497" y="1606931"/>
                    <a:pt x="5599938" y="1719834"/>
                    <a:pt x="5555742" y="1823720"/>
                  </a:cubicBezTo>
                  <a:cubicBezTo>
                    <a:pt x="5523103" y="1900301"/>
                    <a:pt x="5478018" y="1971675"/>
                    <a:pt x="5432425" y="2041144"/>
                  </a:cubicBezTo>
                  <a:cubicBezTo>
                    <a:pt x="5333111" y="2192655"/>
                    <a:pt x="5225161" y="2353691"/>
                    <a:pt x="5079873" y="2464816"/>
                  </a:cubicBezTo>
                  <a:cubicBezTo>
                    <a:pt x="4896358" y="2605024"/>
                    <a:pt x="4667123" y="2672461"/>
                    <a:pt x="4441698" y="2706497"/>
                  </a:cubicBezTo>
                  <a:cubicBezTo>
                    <a:pt x="4180332" y="2745994"/>
                    <a:pt x="3915664" y="2743073"/>
                    <a:pt x="3652012" y="2749042"/>
                  </a:cubicBezTo>
                  <a:cubicBezTo>
                    <a:pt x="3381502" y="2755265"/>
                    <a:pt x="3111373" y="2771140"/>
                    <a:pt x="2841244" y="2785745"/>
                  </a:cubicBezTo>
                  <a:cubicBezTo>
                    <a:pt x="2582291" y="2814701"/>
                    <a:pt x="1825117" y="2805303"/>
                    <a:pt x="1292479" y="2735072"/>
                  </a:cubicBezTo>
                  <a:cubicBezTo>
                    <a:pt x="841502" y="2675636"/>
                    <a:pt x="587502" y="2565273"/>
                    <a:pt x="286639" y="2203450"/>
                  </a:cubicBezTo>
                  <a:cubicBezTo>
                    <a:pt x="151130" y="2040509"/>
                    <a:pt x="54610" y="1844040"/>
                    <a:pt x="28702" y="1632458"/>
                  </a:cubicBezTo>
                  <a:cubicBezTo>
                    <a:pt x="0" y="139827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2830068" y="7620"/>
                  </a:cubicBezTo>
                  <a:cubicBezTo>
                    <a:pt x="2973578" y="0"/>
                    <a:pt x="3299079" y="39624"/>
                    <a:pt x="3574923" y="32004"/>
                  </a:cubicBezTo>
                  <a:cubicBezTo>
                    <a:pt x="3838575" y="24765"/>
                    <a:pt x="4183380" y="42672"/>
                    <a:pt x="4446016" y="72771"/>
                  </a:cubicBezTo>
                  <a:cubicBezTo>
                    <a:pt x="4881118" y="122428"/>
                    <a:pt x="5128133" y="161163"/>
                    <a:pt x="5379212" y="540258"/>
                  </a:cubicBezTo>
                  <a:cubicBezTo>
                    <a:pt x="5443220" y="638302"/>
                    <a:pt x="5500497" y="740664"/>
                    <a:pt x="5546217" y="848614"/>
                  </a:cubicBezTo>
                  <a:cubicBezTo>
                    <a:pt x="5632450" y="1052957"/>
                    <a:pt x="5670677" y="1273937"/>
                    <a:pt x="5641975" y="1495171"/>
                  </a:cubicBezTo>
                  <a:close/>
                </a:path>
              </a:pathLst>
            </a:custGeom>
            <a:solidFill>
              <a:srgbClr val="EE7751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8841576" y="3058804"/>
            <a:ext cx="2380869" cy="1181334"/>
            <a:chOff x="0" y="0"/>
            <a:chExt cx="5631815" cy="279438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-19558" y="-6477"/>
              <a:ext cx="5670677" cy="2814701"/>
            </a:xfrm>
            <a:custGeom>
              <a:avLst/>
              <a:gdLst/>
              <a:ahLst/>
              <a:cxnLst/>
              <a:rect r="r" b="b" t="t" l="l"/>
              <a:pathLst>
                <a:path h="2814701" w="5670677">
                  <a:moveTo>
                    <a:pt x="5641975" y="1495171"/>
                  </a:moveTo>
                  <a:cubicBezTo>
                    <a:pt x="5627497" y="1606931"/>
                    <a:pt x="5599938" y="1719834"/>
                    <a:pt x="5555742" y="1823720"/>
                  </a:cubicBezTo>
                  <a:cubicBezTo>
                    <a:pt x="5523103" y="1900301"/>
                    <a:pt x="5478018" y="1971675"/>
                    <a:pt x="5432425" y="2041144"/>
                  </a:cubicBezTo>
                  <a:cubicBezTo>
                    <a:pt x="5333111" y="2192655"/>
                    <a:pt x="5225161" y="2353691"/>
                    <a:pt x="5079873" y="2464816"/>
                  </a:cubicBezTo>
                  <a:cubicBezTo>
                    <a:pt x="4896358" y="2605024"/>
                    <a:pt x="4667123" y="2672461"/>
                    <a:pt x="4441698" y="2706497"/>
                  </a:cubicBezTo>
                  <a:cubicBezTo>
                    <a:pt x="4180332" y="2745994"/>
                    <a:pt x="3915664" y="2743073"/>
                    <a:pt x="3652012" y="2749042"/>
                  </a:cubicBezTo>
                  <a:cubicBezTo>
                    <a:pt x="3381502" y="2755265"/>
                    <a:pt x="3111373" y="2771140"/>
                    <a:pt x="2841244" y="2785745"/>
                  </a:cubicBezTo>
                  <a:cubicBezTo>
                    <a:pt x="2582291" y="2814701"/>
                    <a:pt x="1825117" y="2805303"/>
                    <a:pt x="1292479" y="2735072"/>
                  </a:cubicBezTo>
                  <a:cubicBezTo>
                    <a:pt x="841502" y="2675636"/>
                    <a:pt x="587502" y="2565273"/>
                    <a:pt x="286639" y="2203450"/>
                  </a:cubicBezTo>
                  <a:cubicBezTo>
                    <a:pt x="151130" y="2040509"/>
                    <a:pt x="54610" y="1844040"/>
                    <a:pt x="28702" y="1632458"/>
                  </a:cubicBezTo>
                  <a:cubicBezTo>
                    <a:pt x="0" y="139827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2830068" y="7620"/>
                  </a:cubicBezTo>
                  <a:cubicBezTo>
                    <a:pt x="2973578" y="0"/>
                    <a:pt x="3299079" y="39624"/>
                    <a:pt x="3574923" y="32004"/>
                  </a:cubicBezTo>
                  <a:cubicBezTo>
                    <a:pt x="3838575" y="24765"/>
                    <a:pt x="4183380" y="42672"/>
                    <a:pt x="4446016" y="72771"/>
                  </a:cubicBezTo>
                  <a:cubicBezTo>
                    <a:pt x="4881118" y="122428"/>
                    <a:pt x="5128133" y="161163"/>
                    <a:pt x="5379212" y="540258"/>
                  </a:cubicBezTo>
                  <a:cubicBezTo>
                    <a:pt x="5443220" y="638302"/>
                    <a:pt x="5500497" y="740664"/>
                    <a:pt x="5546217" y="848614"/>
                  </a:cubicBezTo>
                  <a:cubicBezTo>
                    <a:pt x="5632450" y="1052957"/>
                    <a:pt x="5670677" y="1273937"/>
                    <a:pt x="5641975" y="1495171"/>
                  </a:cubicBezTo>
                  <a:close/>
                </a:path>
              </a:pathLst>
            </a:custGeom>
            <a:solidFill>
              <a:srgbClr val="EE7751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9931214" y="3058804"/>
            <a:ext cx="3617419" cy="1181334"/>
            <a:chOff x="0" y="0"/>
            <a:chExt cx="8556806" cy="279438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-19558" y="-6477"/>
              <a:ext cx="8595668" cy="2814701"/>
            </a:xfrm>
            <a:custGeom>
              <a:avLst/>
              <a:gdLst/>
              <a:ahLst/>
              <a:cxnLst/>
              <a:rect r="r" b="b" t="t" l="l"/>
              <a:pathLst>
                <a:path h="2814701" w="8595668">
                  <a:moveTo>
                    <a:pt x="8566967" y="1495171"/>
                  </a:moveTo>
                  <a:cubicBezTo>
                    <a:pt x="8552488" y="1606931"/>
                    <a:pt x="8524930" y="1719834"/>
                    <a:pt x="8480733" y="1823720"/>
                  </a:cubicBezTo>
                  <a:cubicBezTo>
                    <a:pt x="8448095" y="1900301"/>
                    <a:pt x="8403009" y="1971675"/>
                    <a:pt x="8357417" y="2041144"/>
                  </a:cubicBezTo>
                  <a:cubicBezTo>
                    <a:pt x="8258102" y="2192655"/>
                    <a:pt x="8150152" y="2353691"/>
                    <a:pt x="8004864" y="2464816"/>
                  </a:cubicBezTo>
                  <a:cubicBezTo>
                    <a:pt x="7821349" y="2605024"/>
                    <a:pt x="7592114" y="2672461"/>
                    <a:pt x="7366689" y="2706497"/>
                  </a:cubicBezTo>
                  <a:cubicBezTo>
                    <a:pt x="7105323" y="2745994"/>
                    <a:pt x="6840656" y="2743073"/>
                    <a:pt x="6577003" y="2749042"/>
                  </a:cubicBezTo>
                  <a:cubicBezTo>
                    <a:pt x="6306493" y="2755265"/>
                    <a:pt x="6036364" y="2771140"/>
                    <a:pt x="5766235" y="2785745"/>
                  </a:cubicBezTo>
                  <a:cubicBezTo>
                    <a:pt x="2582291" y="2814701"/>
                    <a:pt x="1825117" y="2805303"/>
                    <a:pt x="1292479" y="2735072"/>
                  </a:cubicBezTo>
                  <a:cubicBezTo>
                    <a:pt x="841502" y="2675636"/>
                    <a:pt x="587502" y="2565273"/>
                    <a:pt x="286639" y="2203450"/>
                  </a:cubicBezTo>
                  <a:cubicBezTo>
                    <a:pt x="151130" y="2040509"/>
                    <a:pt x="54610" y="1844040"/>
                    <a:pt x="28702" y="1632458"/>
                  </a:cubicBezTo>
                  <a:cubicBezTo>
                    <a:pt x="0" y="139827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4350527" y="7620"/>
                  </a:cubicBezTo>
                  <a:cubicBezTo>
                    <a:pt x="5898569" y="0"/>
                    <a:pt x="6224070" y="39624"/>
                    <a:pt x="6499914" y="32004"/>
                  </a:cubicBezTo>
                  <a:cubicBezTo>
                    <a:pt x="6763567" y="24765"/>
                    <a:pt x="7108372" y="42672"/>
                    <a:pt x="7371008" y="72771"/>
                  </a:cubicBezTo>
                  <a:cubicBezTo>
                    <a:pt x="7806109" y="122428"/>
                    <a:pt x="8053124" y="161163"/>
                    <a:pt x="8304203" y="540258"/>
                  </a:cubicBezTo>
                  <a:cubicBezTo>
                    <a:pt x="8368211" y="638302"/>
                    <a:pt x="8425488" y="740664"/>
                    <a:pt x="8471209" y="848614"/>
                  </a:cubicBezTo>
                  <a:cubicBezTo>
                    <a:pt x="8557442" y="1052957"/>
                    <a:pt x="8595669" y="1273937"/>
                    <a:pt x="8566967" y="1495171"/>
                  </a:cubicBezTo>
                  <a:close/>
                </a:path>
              </a:pathLst>
            </a:custGeom>
            <a:solidFill>
              <a:srgbClr val="EE7751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4739367" y="4995250"/>
            <a:ext cx="1149518" cy="1127694"/>
            <a:chOff x="0" y="0"/>
            <a:chExt cx="82853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28530" cy="812800"/>
            </a:xfrm>
            <a:custGeom>
              <a:avLst/>
              <a:gdLst/>
              <a:ahLst/>
              <a:cxnLst/>
              <a:rect r="r" b="b" t="t" l="l"/>
              <a:pathLst>
                <a:path h="812800" w="828530">
                  <a:moveTo>
                    <a:pt x="414265" y="0"/>
                  </a:moveTo>
                  <a:cubicBezTo>
                    <a:pt x="185473" y="0"/>
                    <a:pt x="0" y="181951"/>
                    <a:pt x="0" y="406400"/>
                  </a:cubicBezTo>
                  <a:cubicBezTo>
                    <a:pt x="0" y="630849"/>
                    <a:pt x="185473" y="812800"/>
                    <a:pt x="414265" y="812800"/>
                  </a:cubicBezTo>
                  <a:cubicBezTo>
                    <a:pt x="643057" y="812800"/>
                    <a:pt x="828530" y="630849"/>
                    <a:pt x="828530" y="406400"/>
                  </a:cubicBezTo>
                  <a:cubicBezTo>
                    <a:pt x="828530" y="181951"/>
                    <a:pt x="643057" y="0"/>
                    <a:pt x="414265" y="0"/>
                  </a:cubicBezTo>
                  <a:close/>
                </a:path>
              </a:pathLst>
            </a:custGeom>
            <a:solidFill>
              <a:srgbClr val="3C896A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7675" y="57150"/>
              <a:ext cx="673181" cy="679450"/>
            </a:xfrm>
            <a:prstGeom prst="rect">
              <a:avLst/>
            </a:prstGeom>
          </p:spPr>
          <p:txBody>
            <a:bodyPr anchor="ctr" rtlCol="false" tIns="96291" lIns="96291" bIns="96291" rIns="96291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6439365" y="4964038"/>
            <a:ext cx="2380869" cy="1158906"/>
            <a:chOff x="0" y="0"/>
            <a:chExt cx="5740806" cy="279438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-19558" y="-6477"/>
              <a:ext cx="5779668" cy="2814701"/>
            </a:xfrm>
            <a:custGeom>
              <a:avLst/>
              <a:gdLst/>
              <a:ahLst/>
              <a:cxnLst/>
              <a:rect r="r" b="b" t="t" l="l"/>
              <a:pathLst>
                <a:path h="2814701" w="5779668">
                  <a:moveTo>
                    <a:pt x="5750966" y="1495171"/>
                  </a:moveTo>
                  <a:cubicBezTo>
                    <a:pt x="5736488" y="1606931"/>
                    <a:pt x="5708929" y="1719834"/>
                    <a:pt x="5664733" y="1823720"/>
                  </a:cubicBezTo>
                  <a:cubicBezTo>
                    <a:pt x="5632094" y="1900301"/>
                    <a:pt x="5587009" y="1971675"/>
                    <a:pt x="5541416" y="2041144"/>
                  </a:cubicBezTo>
                  <a:cubicBezTo>
                    <a:pt x="5442102" y="2192655"/>
                    <a:pt x="5334152" y="2353691"/>
                    <a:pt x="5188864" y="2464816"/>
                  </a:cubicBezTo>
                  <a:cubicBezTo>
                    <a:pt x="5005349" y="2605024"/>
                    <a:pt x="4776114" y="2672461"/>
                    <a:pt x="4550689" y="2706497"/>
                  </a:cubicBezTo>
                  <a:cubicBezTo>
                    <a:pt x="4289323" y="2745994"/>
                    <a:pt x="4024655" y="2743073"/>
                    <a:pt x="3761003" y="2749042"/>
                  </a:cubicBezTo>
                  <a:cubicBezTo>
                    <a:pt x="3490493" y="2755265"/>
                    <a:pt x="3220364" y="2771140"/>
                    <a:pt x="2950235" y="2785745"/>
                  </a:cubicBezTo>
                  <a:cubicBezTo>
                    <a:pt x="2582291" y="2814701"/>
                    <a:pt x="1825117" y="2805303"/>
                    <a:pt x="1292479" y="2735072"/>
                  </a:cubicBezTo>
                  <a:cubicBezTo>
                    <a:pt x="841502" y="2675636"/>
                    <a:pt x="587502" y="2565273"/>
                    <a:pt x="286639" y="2203450"/>
                  </a:cubicBezTo>
                  <a:cubicBezTo>
                    <a:pt x="151130" y="2040509"/>
                    <a:pt x="54610" y="1844040"/>
                    <a:pt x="28702" y="1632458"/>
                  </a:cubicBezTo>
                  <a:cubicBezTo>
                    <a:pt x="0" y="139827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2886723" y="7620"/>
                  </a:cubicBezTo>
                  <a:cubicBezTo>
                    <a:pt x="3082569" y="0"/>
                    <a:pt x="3408071" y="39624"/>
                    <a:pt x="3683915" y="32004"/>
                  </a:cubicBezTo>
                  <a:cubicBezTo>
                    <a:pt x="3947566" y="24765"/>
                    <a:pt x="4292372" y="42672"/>
                    <a:pt x="4555008" y="72771"/>
                  </a:cubicBezTo>
                  <a:cubicBezTo>
                    <a:pt x="4990109" y="122428"/>
                    <a:pt x="5237124" y="161163"/>
                    <a:pt x="5488203" y="540258"/>
                  </a:cubicBezTo>
                  <a:cubicBezTo>
                    <a:pt x="5552211" y="638302"/>
                    <a:pt x="5609489" y="740664"/>
                    <a:pt x="5655209" y="848614"/>
                  </a:cubicBezTo>
                  <a:cubicBezTo>
                    <a:pt x="5741441" y="1052957"/>
                    <a:pt x="5779668" y="1273937"/>
                    <a:pt x="5750966" y="1495171"/>
                  </a:cubicBezTo>
                  <a:close/>
                </a:path>
              </a:pathLst>
            </a:custGeom>
            <a:solidFill>
              <a:srgbClr val="3C896A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7529003" y="4964038"/>
            <a:ext cx="2380869" cy="1158906"/>
            <a:chOff x="0" y="0"/>
            <a:chExt cx="5740806" cy="279438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-19558" y="-6477"/>
              <a:ext cx="5779668" cy="2814701"/>
            </a:xfrm>
            <a:custGeom>
              <a:avLst/>
              <a:gdLst/>
              <a:ahLst/>
              <a:cxnLst/>
              <a:rect r="r" b="b" t="t" l="l"/>
              <a:pathLst>
                <a:path h="2814701" w="5779668">
                  <a:moveTo>
                    <a:pt x="5750966" y="1495171"/>
                  </a:moveTo>
                  <a:cubicBezTo>
                    <a:pt x="5736488" y="1606931"/>
                    <a:pt x="5708929" y="1719834"/>
                    <a:pt x="5664733" y="1823720"/>
                  </a:cubicBezTo>
                  <a:cubicBezTo>
                    <a:pt x="5632094" y="1900301"/>
                    <a:pt x="5587009" y="1971675"/>
                    <a:pt x="5541416" y="2041144"/>
                  </a:cubicBezTo>
                  <a:cubicBezTo>
                    <a:pt x="5442102" y="2192655"/>
                    <a:pt x="5334152" y="2353691"/>
                    <a:pt x="5188864" y="2464816"/>
                  </a:cubicBezTo>
                  <a:cubicBezTo>
                    <a:pt x="5005349" y="2605024"/>
                    <a:pt x="4776114" y="2672461"/>
                    <a:pt x="4550689" y="2706497"/>
                  </a:cubicBezTo>
                  <a:cubicBezTo>
                    <a:pt x="4289323" y="2745994"/>
                    <a:pt x="4024655" y="2743073"/>
                    <a:pt x="3761003" y="2749042"/>
                  </a:cubicBezTo>
                  <a:cubicBezTo>
                    <a:pt x="3490493" y="2755265"/>
                    <a:pt x="3220364" y="2771140"/>
                    <a:pt x="2950235" y="2785745"/>
                  </a:cubicBezTo>
                  <a:cubicBezTo>
                    <a:pt x="2582291" y="2814701"/>
                    <a:pt x="1825117" y="2805303"/>
                    <a:pt x="1292479" y="2735072"/>
                  </a:cubicBezTo>
                  <a:cubicBezTo>
                    <a:pt x="841502" y="2675636"/>
                    <a:pt x="587502" y="2565273"/>
                    <a:pt x="286639" y="2203450"/>
                  </a:cubicBezTo>
                  <a:cubicBezTo>
                    <a:pt x="151130" y="2040509"/>
                    <a:pt x="54610" y="1844040"/>
                    <a:pt x="28702" y="1632458"/>
                  </a:cubicBezTo>
                  <a:cubicBezTo>
                    <a:pt x="0" y="139827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2886723" y="7620"/>
                  </a:cubicBezTo>
                  <a:cubicBezTo>
                    <a:pt x="3082569" y="0"/>
                    <a:pt x="3408071" y="39624"/>
                    <a:pt x="3683915" y="32004"/>
                  </a:cubicBezTo>
                  <a:cubicBezTo>
                    <a:pt x="3947566" y="24765"/>
                    <a:pt x="4292372" y="42672"/>
                    <a:pt x="4555008" y="72771"/>
                  </a:cubicBezTo>
                  <a:cubicBezTo>
                    <a:pt x="4990109" y="122428"/>
                    <a:pt x="5237124" y="161163"/>
                    <a:pt x="5488203" y="540258"/>
                  </a:cubicBezTo>
                  <a:cubicBezTo>
                    <a:pt x="5552211" y="638302"/>
                    <a:pt x="5609489" y="740664"/>
                    <a:pt x="5655209" y="848614"/>
                  </a:cubicBezTo>
                  <a:cubicBezTo>
                    <a:pt x="5741441" y="1052957"/>
                    <a:pt x="5779668" y="1273937"/>
                    <a:pt x="5750966" y="1495171"/>
                  </a:cubicBezTo>
                  <a:close/>
                </a:path>
              </a:pathLst>
            </a:custGeom>
            <a:solidFill>
              <a:srgbClr val="3C896A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8841576" y="4964038"/>
            <a:ext cx="2380869" cy="1158906"/>
            <a:chOff x="0" y="0"/>
            <a:chExt cx="5740806" cy="279438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-19558" y="-6477"/>
              <a:ext cx="5779668" cy="2814701"/>
            </a:xfrm>
            <a:custGeom>
              <a:avLst/>
              <a:gdLst/>
              <a:ahLst/>
              <a:cxnLst/>
              <a:rect r="r" b="b" t="t" l="l"/>
              <a:pathLst>
                <a:path h="2814701" w="5779668">
                  <a:moveTo>
                    <a:pt x="5750966" y="1495171"/>
                  </a:moveTo>
                  <a:cubicBezTo>
                    <a:pt x="5736488" y="1606931"/>
                    <a:pt x="5708929" y="1719834"/>
                    <a:pt x="5664733" y="1823720"/>
                  </a:cubicBezTo>
                  <a:cubicBezTo>
                    <a:pt x="5632094" y="1900301"/>
                    <a:pt x="5587009" y="1971675"/>
                    <a:pt x="5541416" y="2041144"/>
                  </a:cubicBezTo>
                  <a:cubicBezTo>
                    <a:pt x="5442102" y="2192655"/>
                    <a:pt x="5334152" y="2353691"/>
                    <a:pt x="5188864" y="2464816"/>
                  </a:cubicBezTo>
                  <a:cubicBezTo>
                    <a:pt x="5005349" y="2605024"/>
                    <a:pt x="4776114" y="2672461"/>
                    <a:pt x="4550689" y="2706497"/>
                  </a:cubicBezTo>
                  <a:cubicBezTo>
                    <a:pt x="4289323" y="2745994"/>
                    <a:pt x="4024655" y="2743073"/>
                    <a:pt x="3761003" y="2749042"/>
                  </a:cubicBezTo>
                  <a:cubicBezTo>
                    <a:pt x="3490493" y="2755265"/>
                    <a:pt x="3220364" y="2771140"/>
                    <a:pt x="2950235" y="2785745"/>
                  </a:cubicBezTo>
                  <a:cubicBezTo>
                    <a:pt x="2582291" y="2814701"/>
                    <a:pt x="1825117" y="2805303"/>
                    <a:pt x="1292479" y="2735072"/>
                  </a:cubicBezTo>
                  <a:cubicBezTo>
                    <a:pt x="841502" y="2675636"/>
                    <a:pt x="587502" y="2565273"/>
                    <a:pt x="286639" y="2203450"/>
                  </a:cubicBezTo>
                  <a:cubicBezTo>
                    <a:pt x="151130" y="2040509"/>
                    <a:pt x="54610" y="1844040"/>
                    <a:pt x="28702" y="1632458"/>
                  </a:cubicBezTo>
                  <a:cubicBezTo>
                    <a:pt x="0" y="139827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2886723" y="7620"/>
                  </a:cubicBezTo>
                  <a:cubicBezTo>
                    <a:pt x="3082569" y="0"/>
                    <a:pt x="3408071" y="39624"/>
                    <a:pt x="3683915" y="32004"/>
                  </a:cubicBezTo>
                  <a:cubicBezTo>
                    <a:pt x="3947566" y="24765"/>
                    <a:pt x="4292372" y="42672"/>
                    <a:pt x="4555008" y="72771"/>
                  </a:cubicBezTo>
                  <a:cubicBezTo>
                    <a:pt x="4990109" y="122428"/>
                    <a:pt x="5237124" y="161163"/>
                    <a:pt x="5488203" y="540258"/>
                  </a:cubicBezTo>
                  <a:cubicBezTo>
                    <a:pt x="5552211" y="638302"/>
                    <a:pt x="5609489" y="740664"/>
                    <a:pt x="5655209" y="848614"/>
                  </a:cubicBezTo>
                  <a:cubicBezTo>
                    <a:pt x="5741441" y="1052957"/>
                    <a:pt x="5779668" y="1273937"/>
                    <a:pt x="5750966" y="1495171"/>
                  </a:cubicBezTo>
                  <a:close/>
                </a:path>
              </a:pathLst>
            </a:custGeom>
            <a:solidFill>
              <a:srgbClr val="3C896A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9931214" y="4964038"/>
            <a:ext cx="3617419" cy="1158906"/>
            <a:chOff x="0" y="0"/>
            <a:chExt cx="8722404" cy="279438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-19558" y="-6477"/>
              <a:ext cx="8761266" cy="2814701"/>
            </a:xfrm>
            <a:custGeom>
              <a:avLst/>
              <a:gdLst/>
              <a:ahLst/>
              <a:cxnLst/>
              <a:rect r="r" b="b" t="t" l="l"/>
              <a:pathLst>
                <a:path h="2814701" w="8761266">
                  <a:moveTo>
                    <a:pt x="8732564" y="1495171"/>
                  </a:moveTo>
                  <a:cubicBezTo>
                    <a:pt x="8718086" y="1606931"/>
                    <a:pt x="8690527" y="1719834"/>
                    <a:pt x="8646331" y="1823720"/>
                  </a:cubicBezTo>
                  <a:cubicBezTo>
                    <a:pt x="8613692" y="1900301"/>
                    <a:pt x="8568607" y="1971675"/>
                    <a:pt x="8523014" y="2041144"/>
                  </a:cubicBezTo>
                  <a:cubicBezTo>
                    <a:pt x="8423700" y="2192655"/>
                    <a:pt x="8315750" y="2353691"/>
                    <a:pt x="8170462" y="2464816"/>
                  </a:cubicBezTo>
                  <a:cubicBezTo>
                    <a:pt x="7986947" y="2605024"/>
                    <a:pt x="7757712" y="2672461"/>
                    <a:pt x="7532287" y="2706497"/>
                  </a:cubicBezTo>
                  <a:cubicBezTo>
                    <a:pt x="7270921" y="2745994"/>
                    <a:pt x="7006253" y="2743073"/>
                    <a:pt x="6742601" y="2749042"/>
                  </a:cubicBezTo>
                  <a:cubicBezTo>
                    <a:pt x="6472091" y="2755265"/>
                    <a:pt x="6201962" y="2771140"/>
                    <a:pt x="5931833" y="2785745"/>
                  </a:cubicBezTo>
                  <a:cubicBezTo>
                    <a:pt x="2582291" y="2814701"/>
                    <a:pt x="1825117" y="2805303"/>
                    <a:pt x="1292479" y="2735072"/>
                  </a:cubicBezTo>
                  <a:cubicBezTo>
                    <a:pt x="841502" y="2675636"/>
                    <a:pt x="587502" y="2565273"/>
                    <a:pt x="286639" y="2203450"/>
                  </a:cubicBezTo>
                  <a:cubicBezTo>
                    <a:pt x="151130" y="2040509"/>
                    <a:pt x="54610" y="1844040"/>
                    <a:pt x="28702" y="1632458"/>
                  </a:cubicBezTo>
                  <a:cubicBezTo>
                    <a:pt x="0" y="139827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4436607" y="7620"/>
                  </a:cubicBezTo>
                  <a:cubicBezTo>
                    <a:pt x="6064167" y="0"/>
                    <a:pt x="6389668" y="39624"/>
                    <a:pt x="6665512" y="32004"/>
                  </a:cubicBezTo>
                  <a:cubicBezTo>
                    <a:pt x="6929164" y="24765"/>
                    <a:pt x="7273969" y="42672"/>
                    <a:pt x="7536605" y="72771"/>
                  </a:cubicBezTo>
                  <a:cubicBezTo>
                    <a:pt x="7971707" y="122428"/>
                    <a:pt x="8218722" y="161163"/>
                    <a:pt x="8469801" y="540258"/>
                  </a:cubicBezTo>
                  <a:cubicBezTo>
                    <a:pt x="8533809" y="638302"/>
                    <a:pt x="8591086" y="740664"/>
                    <a:pt x="8636806" y="848614"/>
                  </a:cubicBezTo>
                  <a:cubicBezTo>
                    <a:pt x="8723039" y="1052957"/>
                    <a:pt x="8761266" y="1273937"/>
                    <a:pt x="8732564" y="1495171"/>
                  </a:cubicBezTo>
                  <a:close/>
                </a:path>
              </a:pathLst>
            </a:custGeom>
            <a:solidFill>
              <a:srgbClr val="3C896A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4739367" y="6873503"/>
            <a:ext cx="1112235" cy="1112235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C9EBC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94971" lIns="94971" bIns="94971" rIns="94971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6384228" y="6842719"/>
            <a:ext cx="2303650" cy="1143020"/>
            <a:chOff x="0" y="0"/>
            <a:chExt cx="5631815" cy="2794381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-19558" y="-6477"/>
              <a:ext cx="5670677" cy="2814701"/>
            </a:xfrm>
            <a:custGeom>
              <a:avLst/>
              <a:gdLst/>
              <a:ahLst/>
              <a:cxnLst/>
              <a:rect r="r" b="b" t="t" l="l"/>
              <a:pathLst>
                <a:path h="2814701" w="5670677">
                  <a:moveTo>
                    <a:pt x="5641975" y="1495171"/>
                  </a:moveTo>
                  <a:cubicBezTo>
                    <a:pt x="5627497" y="1606931"/>
                    <a:pt x="5599938" y="1719834"/>
                    <a:pt x="5555742" y="1823720"/>
                  </a:cubicBezTo>
                  <a:cubicBezTo>
                    <a:pt x="5523103" y="1900301"/>
                    <a:pt x="5478018" y="1971675"/>
                    <a:pt x="5432425" y="2041144"/>
                  </a:cubicBezTo>
                  <a:cubicBezTo>
                    <a:pt x="5333111" y="2192655"/>
                    <a:pt x="5225161" y="2353691"/>
                    <a:pt x="5079873" y="2464816"/>
                  </a:cubicBezTo>
                  <a:cubicBezTo>
                    <a:pt x="4896358" y="2605024"/>
                    <a:pt x="4667123" y="2672461"/>
                    <a:pt x="4441698" y="2706497"/>
                  </a:cubicBezTo>
                  <a:cubicBezTo>
                    <a:pt x="4180332" y="2745994"/>
                    <a:pt x="3915664" y="2743073"/>
                    <a:pt x="3652012" y="2749042"/>
                  </a:cubicBezTo>
                  <a:cubicBezTo>
                    <a:pt x="3381502" y="2755265"/>
                    <a:pt x="3111373" y="2771140"/>
                    <a:pt x="2841244" y="2785745"/>
                  </a:cubicBezTo>
                  <a:cubicBezTo>
                    <a:pt x="2582291" y="2814701"/>
                    <a:pt x="1825117" y="2805303"/>
                    <a:pt x="1292479" y="2735072"/>
                  </a:cubicBezTo>
                  <a:cubicBezTo>
                    <a:pt x="841502" y="2675636"/>
                    <a:pt x="587502" y="2565273"/>
                    <a:pt x="286639" y="2203450"/>
                  </a:cubicBezTo>
                  <a:cubicBezTo>
                    <a:pt x="151130" y="2040509"/>
                    <a:pt x="54610" y="1844040"/>
                    <a:pt x="28702" y="1632458"/>
                  </a:cubicBezTo>
                  <a:cubicBezTo>
                    <a:pt x="0" y="139827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2830068" y="7620"/>
                  </a:cubicBezTo>
                  <a:cubicBezTo>
                    <a:pt x="2973578" y="0"/>
                    <a:pt x="3299079" y="39624"/>
                    <a:pt x="3574923" y="32004"/>
                  </a:cubicBezTo>
                  <a:cubicBezTo>
                    <a:pt x="3838575" y="24765"/>
                    <a:pt x="4183380" y="42672"/>
                    <a:pt x="4446016" y="72771"/>
                  </a:cubicBezTo>
                  <a:cubicBezTo>
                    <a:pt x="4881118" y="122428"/>
                    <a:pt x="5128133" y="161163"/>
                    <a:pt x="5379212" y="540258"/>
                  </a:cubicBezTo>
                  <a:cubicBezTo>
                    <a:pt x="5443220" y="638302"/>
                    <a:pt x="5500497" y="740664"/>
                    <a:pt x="5546217" y="848614"/>
                  </a:cubicBezTo>
                  <a:cubicBezTo>
                    <a:pt x="5632450" y="1052957"/>
                    <a:pt x="5670677" y="1273937"/>
                    <a:pt x="5641975" y="1495171"/>
                  </a:cubicBezTo>
                  <a:close/>
                </a:path>
              </a:pathLst>
            </a:custGeom>
            <a:solidFill>
              <a:srgbClr val="6C9EBC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7438526" y="6842719"/>
            <a:ext cx="2303650" cy="1143020"/>
            <a:chOff x="0" y="0"/>
            <a:chExt cx="5631815" cy="2794381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-19558" y="-6477"/>
              <a:ext cx="5670677" cy="2814701"/>
            </a:xfrm>
            <a:custGeom>
              <a:avLst/>
              <a:gdLst/>
              <a:ahLst/>
              <a:cxnLst/>
              <a:rect r="r" b="b" t="t" l="l"/>
              <a:pathLst>
                <a:path h="2814701" w="5670677">
                  <a:moveTo>
                    <a:pt x="5641975" y="1495171"/>
                  </a:moveTo>
                  <a:cubicBezTo>
                    <a:pt x="5627497" y="1606931"/>
                    <a:pt x="5599938" y="1719834"/>
                    <a:pt x="5555742" y="1823720"/>
                  </a:cubicBezTo>
                  <a:cubicBezTo>
                    <a:pt x="5523103" y="1900301"/>
                    <a:pt x="5478018" y="1971675"/>
                    <a:pt x="5432425" y="2041144"/>
                  </a:cubicBezTo>
                  <a:cubicBezTo>
                    <a:pt x="5333111" y="2192655"/>
                    <a:pt x="5225161" y="2353691"/>
                    <a:pt x="5079873" y="2464816"/>
                  </a:cubicBezTo>
                  <a:cubicBezTo>
                    <a:pt x="4896358" y="2605024"/>
                    <a:pt x="4667123" y="2672461"/>
                    <a:pt x="4441698" y="2706497"/>
                  </a:cubicBezTo>
                  <a:cubicBezTo>
                    <a:pt x="4180332" y="2745994"/>
                    <a:pt x="3915664" y="2743073"/>
                    <a:pt x="3652012" y="2749042"/>
                  </a:cubicBezTo>
                  <a:cubicBezTo>
                    <a:pt x="3381502" y="2755265"/>
                    <a:pt x="3111373" y="2771140"/>
                    <a:pt x="2841244" y="2785745"/>
                  </a:cubicBezTo>
                  <a:cubicBezTo>
                    <a:pt x="2582291" y="2814701"/>
                    <a:pt x="1825117" y="2805303"/>
                    <a:pt x="1292479" y="2735072"/>
                  </a:cubicBezTo>
                  <a:cubicBezTo>
                    <a:pt x="841502" y="2675636"/>
                    <a:pt x="587502" y="2565273"/>
                    <a:pt x="286639" y="2203450"/>
                  </a:cubicBezTo>
                  <a:cubicBezTo>
                    <a:pt x="151130" y="2040509"/>
                    <a:pt x="54610" y="1844040"/>
                    <a:pt x="28702" y="1632458"/>
                  </a:cubicBezTo>
                  <a:cubicBezTo>
                    <a:pt x="0" y="139827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2830068" y="7620"/>
                  </a:cubicBezTo>
                  <a:cubicBezTo>
                    <a:pt x="2973578" y="0"/>
                    <a:pt x="3299079" y="39624"/>
                    <a:pt x="3574923" y="32004"/>
                  </a:cubicBezTo>
                  <a:cubicBezTo>
                    <a:pt x="3838575" y="24765"/>
                    <a:pt x="4183380" y="42672"/>
                    <a:pt x="4446016" y="72771"/>
                  </a:cubicBezTo>
                  <a:cubicBezTo>
                    <a:pt x="4881118" y="122428"/>
                    <a:pt x="5128133" y="161163"/>
                    <a:pt x="5379212" y="540258"/>
                  </a:cubicBezTo>
                  <a:cubicBezTo>
                    <a:pt x="5443220" y="638302"/>
                    <a:pt x="5500497" y="740664"/>
                    <a:pt x="5546217" y="848614"/>
                  </a:cubicBezTo>
                  <a:cubicBezTo>
                    <a:pt x="5632450" y="1052957"/>
                    <a:pt x="5670677" y="1273937"/>
                    <a:pt x="5641975" y="1495171"/>
                  </a:cubicBezTo>
                  <a:close/>
                </a:path>
              </a:pathLst>
            </a:custGeom>
            <a:solidFill>
              <a:srgbClr val="6C9EBC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8708528" y="6842719"/>
            <a:ext cx="2303650" cy="1143020"/>
            <a:chOff x="0" y="0"/>
            <a:chExt cx="5631815" cy="2794381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-19558" y="-6477"/>
              <a:ext cx="5670677" cy="2814701"/>
            </a:xfrm>
            <a:custGeom>
              <a:avLst/>
              <a:gdLst/>
              <a:ahLst/>
              <a:cxnLst/>
              <a:rect r="r" b="b" t="t" l="l"/>
              <a:pathLst>
                <a:path h="2814701" w="5670677">
                  <a:moveTo>
                    <a:pt x="5641975" y="1495171"/>
                  </a:moveTo>
                  <a:cubicBezTo>
                    <a:pt x="5627497" y="1606931"/>
                    <a:pt x="5599938" y="1719834"/>
                    <a:pt x="5555742" y="1823720"/>
                  </a:cubicBezTo>
                  <a:cubicBezTo>
                    <a:pt x="5523103" y="1900301"/>
                    <a:pt x="5478018" y="1971675"/>
                    <a:pt x="5432425" y="2041144"/>
                  </a:cubicBezTo>
                  <a:cubicBezTo>
                    <a:pt x="5333111" y="2192655"/>
                    <a:pt x="5225161" y="2353691"/>
                    <a:pt x="5079873" y="2464816"/>
                  </a:cubicBezTo>
                  <a:cubicBezTo>
                    <a:pt x="4896358" y="2605024"/>
                    <a:pt x="4667123" y="2672461"/>
                    <a:pt x="4441698" y="2706497"/>
                  </a:cubicBezTo>
                  <a:cubicBezTo>
                    <a:pt x="4180332" y="2745994"/>
                    <a:pt x="3915664" y="2743073"/>
                    <a:pt x="3652012" y="2749042"/>
                  </a:cubicBezTo>
                  <a:cubicBezTo>
                    <a:pt x="3381502" y="2755265"/>
                    <a:pt x="3111373" y="2771140"/>
                    <a:pt x="2841244" y="2785745"/>
                  </a:cubicBezTo>
                  <a:cubicBezTo>
                    <a:pt x="2582291" y="2814701"/>
                    <a:pt x="1825117" y="2805303"/>
                    <a:pt x="1292479" y="2735072"/>
                  </a:cubicBezTo>
                  <a:cubicBezTo>
                    <a:pt x="841502" y="2675636"/>
                    <a:pt x="587502" y="2565273"/>
                    <a:pt x="286639" y="2203450"/>
                  </a:cubicBezTo>
                  <a:cubicBezTo>
                    <a:pt x="151130" y="2040509"/>
                    <a:pt x="54610" y="1844040"/>
                    <a:pt x="28702" y="1632458"/>
                  </a:cubicBezTo>
                  <a:cubicBezTo>
                    <a:pt x="0" y="139827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2830068" y="7620"/>
                  </a:cubicBezTo>
                  <a:cubicBezTo>
                    <a:pt x="2973578" y="0"/>
                    <a:pt x="3299079" y="39624"/>
                    <a:pt x="3574923" y="32004"/>
                  </a:cubicBezTo>
                  <a:cubicBezTo>
                    <a:pt x="3838575" y="24765"/>
                    <a:pt x="4183380" y="42672"/>
                    <a:pt x="4446016" y="72771"/>
                  </a:cubicBezTo>
                  <a:cubicBezTo>
                    <a:pt x="4881118" y="122428"/>
                    <a:pt x="5128133" y="161163"/>
                    <a:pt x="5379212" y="540258"/>
                  </a:cubicBezTo>
                  <a:cubicBezTo>
                    <a:pt x="5443220" y="638302"/>
                    <a:pt x="5500497" y="740664"/>
                    <a:pt x="5546217" y="848614"/>
                  </a:cubicBezTo>
                  <a:cubicBezTo>
                    <a:pt x="5632450" y="1052957"/>
                    <a:pt x="5670677" y="1273937"/>
                    <a:pt x="5641975" y="1495171"/>
                  </a:cubicBezTo>
                  <a:close/>
                </a:path>
              </a:pathLst>
            </a:custGeom>
            <a:solidFill>
              <a:srgbClr val="6C9EBC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9762825" y="6842719"/>
            <a:ext cx="3785808" cy="1143020"/>
            <a:chOff x="0" y="0"/>
            <a:chExt cx="9255300" cy="2794381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-19558" y="-6477"/>
              <a:ext cx="9294162" cy="2814701"/>
            </a:xfrm>
            <a:custGeom>
              <a:avLst/>
              <a:gdLst/>
              <a:ahLst/>
              <a:cxnLst/>
              <a:rect r="r" b="b" t="t" l="l"/>
              <a:pathLst>
                <a:path h="2814701" w="9294162">
                  <a:moveTo>
                    <a:pt x="9265460" y="1495171"/>
                  </a:moveTo>
                  <a:cubicBezTo>
                    <a:pt x="9250982" y="1606931"/>
                    <a:pt x="9223423" y="1719834"/>
                    <a:pt x="9179227" y="1823720"/>
                  </a:cubicBezTo>
                  <a:cubicBezTo>
                    <a:pt x="9146588" y="1900301"/>
                    <a:pt x="9101503" y="1971675"/>
                    <a:pt x="9055910" y="2041144"/>
                  </a:cubicBezTo>
                  <a:cubicBezTo>
                    <a:pt x="8956596" y="2192655"/>
                    <a:pt x="8848646" y="2353691"/>
                    <a:pt x="8703358" y="2464816"/>
                  </a:cubicBezTo>
                  <a:cubicBezTo>
                    <a:pt x="8519843" y="2605024"/>
                    <a:pt x="8290608" y="2672461"/>
                    <a:pt x="8065183" y="2706497"/>
                  </a:cubicBezTo>
                  <a:cubicBezTo>
                    <a:pt x="7803817" y="2745994"/>
                    <a:pt x="7539149" y="2743073"/>
                    <a:pt x="7275497" y="2749042"/>
                  </a:cubicBezTo>
                  <a:cubicBezTo>
                    <a:pt x="7004987" y="2755265"/>
                    <a:pt x="6734858" y="2771140"/>
                    <a:pt x="6464729" y="2785745"/>
                  </a:cubicBezTo>
                  <a:cubicBezTo>
                    <a:pt x="2582291" y="2814701"/>
                    <a:pt x="1825117" y="2805303"/>
                    <a:pt x="1292479" y="2735072"/>
                  </a:cubicBezTo>
                  <a:cubicBezTo>
                    <a:pt x="841502" y="2675636"/>
                    <a:pt x="587502" y="2565273"/>
                    <a:pt x="286639" y="2203450"/>
                  </a:cubicBezTo>
                  <a:cubicBezTo>
                    <a:pt x="151130" y="2040509"/>
                    <a:pt x="54610" y="1844040"/>
                    <a:pt x="28702" y="1632458"/>
                  </a:cubicBezTo>
                  <a:cubicBezTo>
                    <a:pt x="0" y="139827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4713615" y="7620"/>
                  </a:cubicBezTo>
                  <a:cubicBezTo>
                    <a:pt x="6597063" y="0"/>
                    <a:pt x="6922565" y="39624"/>
                    <a:pt x="7198408" y="32004"/>
                  </a:cubicBezTo>
                  <a:cubicBezTo>
                    <a:pt x="7462060" y="24765"/>
                    <a:pt x="7806866" y="42672"/>
                    <a:pt x="8069502" y="72771"/>
                  </a:cubicBezTo>
                  <a:cubicBezTo>
                    <a:pt x="8504603" y="122428"/>
                    <a:pt x="8751618" y="161163"/>
                    <a:pt x="9002697" y="540258"/>
                  </a:cubicBezTo>
                  <a:cubicBezTo>
                    <a:pt x="9066705" y="638302"/>
                    <a:pt x="9123982" y="740664"/>
                    <a:pt x="9169703" y="848614"/>
                  </a:cubicBezTo>
                  <a:cubicBezTo>
                    <a:pt x="9255935" y="1052957"/>
                    <a:pt x="9294162" y="1273937"/>
                    <a:pt x="9265460" y="1495171"/>
                  </a:cubicBezTo>
                  <a:close/>
                </a:path>
              </a:pathLst>
            </a:custGeom>
            <a:solidFill>
              <a:srgbClr val="6C9EBC"/>
            </a:solidFill>
          </p:spPr>
        </p:sp>
      </p:grpSp>
      <p:sp>
        <p:nvSpPr>
          <p:cNvPr name="Freeform 47" id="47"/>
          <p:cNvSpPr/>
          <p:nvPr/>
        </p:nvSpPr>
        <p:spPr>
          <a:xfrm flipH="false" flipV="false" rot="355699">
            <a:off x="15032965" y="8359635"/>
            <a:ext cx="2387625" cy="1776489"/>
          </a:xfrm>
          <a:custGeom>
            <a:avLst/>
            <a:gdLst/>
            <a:ahLst/>
            <a:cxnLst/>
            <a:rect r="r" b="b" t="t" l="l"/>
            <a:pathLst>
              <a:path h="1776489" w="2387625">
                <a:moveTo>
                  <a:pt x="0" y="0"/>
                </a:moveTo>
                <a:lnTo>
                  <a:pt x="2387625" y="0"/>
                </a:lnTo>
                <a:lnTo>
                  <a:pt x="2387625" y="1776489"/>
                </a:lnTo>
                <a:lnTo>
                  <a:pt x="0" y="17764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355699">
            <a:off x="13873759" y="8239263"/>
            <a:ext cx="2387625" cy="1776489"/>
          </a:xfrm>
          <a:custGeom>
            <a:avLst/>
            <a:gdLst/>
            <a:ahLst/>
            <a:cxnLst/>
            <a:rect r="r" b="b" t="t" l="l"/>
            <a:pathLst>
              <a:path h="1776489" w="2387625">
                <a:moveTo>
                  <a:pt x="0" y="0"/>
                </a:moveTo>
                <a:lnTo>
                  <a:pt x="2387626" y="0"/>
                </a:lnTo>
                <a:lnTo>
                  <a:pt x="2387626" y="1776489"/>
                </a:lnTo>
                <a:lnTo>
                  <a:pt x="0" y="17764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9" id="49"/>
          <p:cNvGrpSpPr/>
          <p:nvPr/>
        </p:nvGrpSpPr>
        <p:grpSpPr>
          <a:xfrm rot="355699">
            <a:off x="13753144" y="8776190"/>
            <a:ext cx="3553064" cy="3086100"/>
            <a:chOff x="0" y="0"/>
            <a:chExt cx="935786" cy="8128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935786" cy="812800"/>
            </a:xfrm>
            <a:custGeom>
              <a:avLst/>
              <a:gdLst/>
              <a:ahLst/>
              <a:cxnLst/>
              <a:rect r="r" b="b" t="t" l="l"/>
              <a:pathLst>
                <a:path h="812800" w="935786">
                  <a:moveTo>
                    <a:pt x="0" y="0"/>
                  </a:moveTo>
                  <a:lnTo>
                    <a:pt x="935786" y="0"/>
                  </a:lnTo>
                  <a:lnTo>
                    <a:pt x="93578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DC49B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19050"/>
              <a:ext cx="935786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sp>
        <p:nvSpPr>
          <p:cNvPr name="TextBox 52" id="52"/>
          <p:cNvSpPr txBox="true"/>
          <p:nvPr/>
        </p:nvSpPr>
        <p:spPr>
          <a:xfrm rot="355699">
            <a:off x="14063113" y="8734397"/>
            <a:ext cx="3004573" cy="113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99"/>
              </a:lnSpc>
            </a:pPr>
            <a:r>
              <a:rPr lang="en-US" sz="1916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Note</a:t>
            </a:r>
          </a:p>
          <a:p>
            <a:pPr algn="ctr">
              <a:lnSpc>
                <a:spcPts val="2299"/>
              </a:lnSpc>
            </a:pPr>
            <a:r>
              <a:rPr lang="en-US" sz="1916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Cộng lần lượt từ phải sang trái (hàng đơn vị → chục → trăm)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4739367" y="3394037"/>
            <a:ext cx="1143839" cy="757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78"/>
              </a:lnSpc>
            </a:pPr>
            <a:r>
              <a:rPr lang="en-US" sz="6639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1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4739367" y="5288057"/>
            <a:ext cx="1143839" cy="757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78"/>
              </a:lnSpc>
            </a:pPr>
            <a:r>
              <a:rPr lang="en-US" sz="6639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2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4739367" y="7090369"/>
            <a:ext cx="1143839" cy="757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78"/>
              </a:lnSpc>
            </a:pPr>
            <a:r>
              <a:rPr lang="en-US" sz="6639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3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7260552" y="3539832"/>
            <a:ext cx="4640973" cy="338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8"/>
              </a:lnSpc>
            </a:pPr>
            <a:r>
              <a:rPr lang="en-US" sz="2985">
                <a:solidFill>
                  <a:srgbClr val="FFFFFF"/>
                </a:solidFill>
                <a:latin typeface="Mali"/>
                <a:ea typeface="Mali"/>
                <a:cs typeface="Mali"/>
                <a:sym typeface="Mali"/>
              </a:rPr>
              <a:t>Đặt tính theo cột dọc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6862071" y="5436910"/>
            <a:ext cx="6007616" cy="323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28"/>
              </a:lnSpc>
            </a:pPr>
            <a:r>
              <a:rPr lang="en-US" sz="2874">
                <a:solidFill>
                  <a:srgbClr val="FFFFFF"/>
                </a:solidFill>
                <a:latin typeface="Mali"/>
                <a:ea typeface="Mali"/>
                <a:cs typeface="Mali"/>
                <a:sym typeface="Mali"/>
              </a:rPr>
              <a:t>Cộng lần lượt từ phải sang trái 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6512897" y="7085873"/>
            <a:ext cx="6136285" cy="786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4"/>
              </a:lnSpc>
            </a:pPr>
            <a:r>
              <a:rPr lang="en-US" sz="2874">
                <a:solidFill>
                  <a:srgbClr val="FFFFFF"/>
                </a:solidFill>
                <a:latin typeface="Mali"/>
                <a:ea typeface="Mali"/>
                <a:cs typeface="Mali"/>
                <a:sym typeface="Mali"/>
              </a:rPr>
              <a:t>Nếu tổng vượt quá 10, ghi nhớ sang hàng tiếp theo.</a:t>
            </a:r>
          </a:p>
        </p:txBody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DC4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143500"/>
            <a:ext cx="20637320" cy="5125032"/>
            <a:chOff x="0" y="0"/>
            <a:chExt cx="27516427" cy="6833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84149" cy="6833376"/>
            </a:xfrm>
            <a:custGeom>
              <a:avLst/>
              <a:gdLst/>
              <a:ahLst/>
              <a:cxnLst/>
              <a:rect r="r" b="b" t="t" l="l"/>
              <a:pathLst>
                <a:path h="6833376" w="9184149">
                  <a:moveTo>
                    <a:pt x="0" y="0"/>
                  </a:moveTo>
                  <a:lnTo>
                    <a:pt x="9184149" y="0"/>
                  </a:lnTo>
                  <a:lnTo>
                    <a:pt x="9184149" y="6833376"/>
                  </a:lnTo>
                  <a:lnTo>
                    <a:pt x="0" y="6833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168331" y="0"/>
              <a:ext cx="9184149" cy="6833376"/>
            </a:xfrm>
            <a:custGeom>
              <a:avLst/>
              <a:gdLst/>
              <a:ahLst/>
              <a:cxnLst/>
              <a:rect r="r" b="b" t="t" l="l"/>
              <a:pathLst>
                <a:path h="6833376" w="9184149">
                  <a:moveTo>
                    <a:pt x="0" y="0"/>
                  </a:moveTo>
                  <a:lnTo>
                    <a:pt x="9184150" y="0"/>
                  </a:lnTo>
                  <a:lnTo>
                    <a:pt x="9184150" y="6833376"/>
                  </a:lnTo>
                  <a:lnTo>
                    <a:pt x="0" y="6833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8332278" y="0"/>
              <a:ext cx="9184149" cy="6833376"/>
            </a:xfrm>
            <a:custGeom>
              <a:avLst/>
              <a:gdLst/>
              <a:ahLst/>
              <a:cxnLst/>
              <a:rect r="r" b="b" t="t" l="l"/>
              <a:pathLst>
                <a:path h="6833376" w="9184149">
                  <a:moveTo>
                    <a:pt x="0" y="0"/>
                  </a:moveTo>
                  <a:lnTo>
                    <a:pt x="9184149" y="0"/>
                  </a:lnTo>
                  <a:lnTo>
                    <a:pt x="9184149" y="6833376"/>
                  </a:lnTo>
                  <a:lnTo>
                    <a:pt x="0" y="6833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0" y="126168"/>
            <a:ext cx="18288000" cy="10034665"/>
            <a:chOff x="0" y="0"/>
            <a:chExt cx="24384000" cy="1337955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202508" cy="9079156"/>
            </a:xfrm>
            <a:custGeom>
              <a:avLst/>
              <a:gdLst/>
              <a:ahLst/>
              <a:cxnLst/>
              <a:rect r="r" b="b" t="t" l="l"/>
              <a:pathLst>
                <a:path h="9079156" w="12202508">
                  <a:moveTo>
                    <a:pt x="0" y="0"/>
                  </a:moveTo>
                  <a:lnTo>
                    <a:pt x="12202508" y="0"/>
                  </a:lnTo>
                  <a:lnTo>
                    <a:pt x="12202508" y="9079156"/>
                  </a:lnTo>
                  <a:lnTo>
                    <a:pt x="0" y="9079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181492" y="0"/>
              <a:ext cx="12202508" cy="9079156"/>
            </a:xfrm>
            <a:custGeom>
              <a:avLst/>
              <a:gdLst/>
              <a:ahLst/>
              <a:cxnLst/>
              <a:rect r="r" b="b" t="t" l="l"/>
              <a:pathLst>
                <a:path h="9079156" w="12202508">
                  <a:moveTo>
                    <a:pt x="0" y="0"/>
                  </a:moveTo>
                  <a:lnTo>
                    <a:pt x="12202508" y="0"/>
                  </a:lnTo>
                  <a:lnTo>
                    <a:pt x="12202508" y="9079156"/>
                  </a:lnTo>
                  <a:lnTo>
                    <a:pt x="0" y="9079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10800000">
              <a:off x="12181492" y="4300397"/>
              <a:ext cx="12202508" cy="9079156"/>
            </a:xfrm>
            <a:custGeom>
              <a:avLst/>
              <a:gdLst/>
              <a:ahLst/>
              <a:cxnLst/>
              <a:rect r="r" b="b" t="t" l="l"/>
              <a:pathLst>
                <a:path h="9079156" w="12202508">
                  <a:moveTo>
                    <a:pt x="0" y="0"/>
                  </a:moveTo>
                  <a:lnTo>
                    <a:pt x="12202508" y="0"/>
                  </a:lnTo>
                  <a:lnTo>
                    <a:pt x="12202508" y="9079156"/>
                  </a:lnTo>
                  <a:lnTo>
                    <a:pt x="0" y="9079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4300397"/>
              <a:ext cx="12202508" cy="9079156"/>
            </a:xfrm>
            <a:custGeom>
              <a:avLst/>
              <a:gdLst/>
              <a:ahLst/>
              <a:cxnLst/>
              <a:rect r="r" b="b" t="t" l="l"/>
              <a:pathLst>
                <a:path h="9079156" w="12202508">
                  <a:moveTo>
                    <a:pt x="0" y="0"/>
                  </a:moveTo>
                  <a:lnTo>
                    <a:pt x="12202508" y="0"/>
                  </a:lnTo>
                  <a:lnTo>
                    <a:pt x="12202508" y="9079156"/>
                  </a:lnTo>
                  <a:lnTo>
                    <a:pt x="0" y="9079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aphicFrame>
        <p:nvGraphicFramePr>
          <p:cNvPr name="Table 11" id="11"/>
          <p:cNvGraphicFramePr>
            <a:graphicFrameLocks noGrp="true"/>
          </p:cNvGraphicFramePr>
          <p:nvPr/>
        </p:nvGraphicFramePr>
        <p:xfrm>
          <a:off x="3149361" y="3402692"/>
          <a:ext cx="11989279" cy="4898632"/>
        </p:xfrm>
        <a:graphic>
          <a:graphicData uri="http://schemas.openxmlformats.org/drawingml/2006/table">
            <a:tbl>
              <a:tblPr/>
              <a:tblGrid>
                <a:gridCol w="3412842"/>
                <a:gridCol w="4251464"/>
                <a:gridCol w="4324974"/>
              </a:tblGrid>
              <a:tr h="7450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000000"/>
                          </a:solidFill>
                          <a:latin typeface="Mali Bold"/>
                          <a:ea typeface="Mali Bold"/>
                          <a:cs typeface="Mali Bold"/>
                          <a:sym typeface="Mali Bold"/>
                        </a:rPr>
                        <a:t>Phép cộng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000000"/>
                          </a:solidFill>
                          <a:latin typeface="Mali Bold"/>
                          <a:ea typeface="Mali Bold"/>
                          <a:cs typeface="Mali Bold"/>
                          <a:sym typeface="Mali Bold"/>
                        </a:rPr>
                        <a:t>Tổng hàng đơn vị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000000"/>
                          </a:solidFill>
                          <a:latin typeface="Mali Bold"/>
                          <a:ea typeface="Mali Bold"/>
                          <a:cs typeface="Mali Bold"/>
                          <a:sym typeface="Mali Bold"/>
                        </a:rPr>
                        <a:t>Có nhớ không?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7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234 + 125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4 + 5 = 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Mali"/>
                          <a:ea typeface="Mali"/>
                          <a:cs typeface="Mali"/>
                          <a:sym typeface="Mali"/>
                        </a:rPr>
                        <a:t>Không nhớ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5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387 + 268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7 + 8 = 15</a:t>
                      </a:r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Mali"/>
                          <a:ea typeface="Mali"/>
                          <a:cs typeface="Mali"/>
                          <a:sym typeface="Mali"/>
                        </a:rPr>
                        <a:t>Có nhớ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0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419 + 172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9 + 2 = 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Mali"/>
                          <a:ea typeface="Mali"/>
                          <a:cs typeface="Mali"/>
                          <a:sym typeface="Mali"/>
                        </a:rPr>
                        <a:t>Có nhớ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5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600 + 134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0 + 4 = 4</a:t>
                      </a:r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Mali"/>
                          <a:ea typeface="Mali"/>
                          <a:cs typeface="Mali"/>
                          <a:sym typeface="Mali"/>
                        </a:rPr>
                        <a:t>Không nhớ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0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275 + 395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5 + 5 = 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Mali"/>
                          <a:ea typeface="Mali"/>
                          <a:cs typeface="Mali"/>
                          <a:sym typeface="Mali"/>
                        </a:rPr>
                        <a:t>Có nhớ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12" id="12"/>
          <p:cNvSpPr/>
          <p:nvPr/>
        </p:nvSpPr>
        <p:spPr>
          <a:xfrm flipH="false" flipV="false" rot="1064847">
            <a:off x="15709236" y="7109068"/>
            <a:ext cx="1523107" cy="2384512"/>
          </a:xfrm>
          <a:custGeom>
            <a:avLst/>
            <a:gdLst/>
            <a:ahLst/>
            <a:cxnLst/>
            <a:rect r="r" b="b" t="t" l="l"/>
            <a:pathLst>
              <a:path h="2384512" w="1523107">
                <a:moveTo>
                  <a:pt x="0" y="0"/>
                </a:moveTo>
                <a:lnTo>
                  <a:pt x="1523107" y="0"/>
                </a:lnTo>
                <a:lnTo>
                  <a:pt x="1523107" y="2384512"/>
                </a:lnTo>
                <a:lnTo>
                  <a:pt x="0" y="23845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57558">
            <a:off x="1045128" y="1160209"/>
            <a:ext cx="1532353" cy="1551749"/>
          </a:xfrm>
          <a:custGeom>
            <a:avLst/>
            <a:gdLst/>
            <a:ahLst/>
            <a:cxnLst/>
            <a:rect r="r" b="b" t="t" l="l"/>
            <a:pathLst>
              <a:path h="1551749" w="1532353">
                <a:moveTo>
                  <a:pt x="0" y="0"/>
                </a:moveTo>
                <a:lnTo>
                  <a:pt x="1532353" y="0"/>
                </a:lnTo>
                <a:lnTo>
                  <a:pt x="1532353" y="1551750"/>
                </a:lnTo>
                <a:lnTo>
                  <a:pt x="0" y="15517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882082" y="1462334"/>
            <a:ext cx="8854103" cy="1263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2"/>
              </a:lnSpc>
            </a:pPr>
            <a:r>
              <a:rPr lang="en-US" sz="4218" b="true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BẢNG NHẬN BIẾT PHÉP CỘNG CÓ NHỚ HAY KHÔNG</a:t>
            </a: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C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143500"/>
            <a:ext cx="20637320" cy="5125032"/>
            <a:chOff x="0" y="0"/>
            <a:chExt cx="27516427" cy="6833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84149" cy="6833376"/>
            </a:xfrm>
            <a:custGeom>
              <a:avLst/>
              <a:gdLst/>
              <a:ahLst/>
              <a:cxnLst/>
              <a:rect r="r" b="b" t="t" l="l"/>
              <a:pathLst>
                <a:path h="6833376" w="9184149">
                  <a:moveTo>
                    <a:pt x="0" y="0"/>
                  </a:moveTo>
                  <a:lnTo>
                    <a:pt x="9184149" y="0"/>
                  </a:lnTo>
                  <a:lnTo>
                    <a:pt x="9184149" y="6833376"/>
                  </a:lnTo>
                  <a:lnTo>
                    <a:pt x="0" y="6833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168331" y="0"/>
              <a:ext cx="9184149" cy="6833376"/>
            </a:xfrm>
            <a:custGeom>
              <a:avLst/>
              <a:gdLst/>
              <a:ahLst/>
              <a:cxnLst/>
              <a:rect r="r" b="b" t="t" l="l"/>
              <a:pathLst>
                <a:path h="6833376" w="9184149">
                  <a:moveTo>
                    <a:pt x="0" y="0"/>
                  </a:moveTo>
                  <a:lnTo>
                    <a:pt x="9184150" y="0"/>
                  </a:lnTo>
                  <a:lnTo>
                    <a:pt x="9184150" y="6833376"/>
                  </a:lnTo>
                  <a:lnTo>
                    <a:pt x="0" y="6833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8332278" y="0"/>
              <a:ext cx="9184149" cy="6833376"/>
            </a:xfrm>
            <a:custGeom>
              <a:avLst/>
              <a:gdLst/>
              <a:ahLst/>
              <a:cxnLst/>
              <a:rect r="r" b="b" t="t" l="l"/>
              <a:pathLst>
                <a:path h="6833376" w="9184149">
                  <a:moveTo>
                    <a:pt x="0" y="0"/>
                  </a:moveTo>
                  <a:lnTo>
                    <a:pt x="9184149" y="0"/>
                  </a:lnTo>
                  <a:lnTo>
                    <a:pt x="9184149" y="6833376"/>
                  </a:lnTo>
                  <a:lnTo>
                    <a:pt x="0" y="6833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62349" y="1532134"/>
            <a:ext cx="13163301" cy="7222731"/>
            <a:chOff x="0" y="0"/>
            <a:chExt cx="17551068" cy="96303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783098" cy="6534977"/>
            </a:xfrm>
            <a:custGeom>
              <a:avLst/>
              <a:gdLst/>
              <a:ahLst/>
              <a:cxnLst/>
              <a:rect r="r" b="b" t="t" l="l"/>
              <a:pathLst>
                <a:path h="6534977" w="8783098">
                  <a:moveTo>
                    <a:pt x="0" y="0"/>
                  </a:moveTo>
                  <a:lnTo>
                    <a:pt x="8783098" y="0"/>
                  </a:lnTo>
                  <a:lnTo>
                    <a:pt x="8783098" y="6534977"/>
                  </a:lnTo>
                  <a:lnTo>
                    <a:pt x="0" y="6534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767970" y="0"/>
              <a:ext cx="8783098" cy="6534977"/>
            </a:xfrm>
            <a:custGeom>
              <a:avLst/>
              <a:gdLst/>
              <a:ahLst/>
              <a:cxnLst/>
              <a:rect r="r" b="b" t="t" l="l"/>
              <a:pathLst>
                <a:path h="6534977" w="8783098">
                  <a:moveTo>
                    <a:pt x="0" y="0"/>
                  </a:moveTo>
                  <a:lnTo>
                    <a:pt x="8783098" y="0"/>
                  </a:lnTo>
                  <a:lnTo>
                    <a:pt x="8783098" y="6534977"/>
                  </a:lnTo>
                  <a:lnTo>
                    <a:pt x="0" y="6534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10800000">
              <a:off x="8767970" y="3095331"/>
              <a:ext cx="8783098" cy="6534977"/>
            </a:xfrm>
            <a:custGeom>
              <a:avLst/>
              <a:gdLst/>
              <a:ahLst/>
              <a:cxnLst/>
              <a:rect r="r" b="b" t="t" l="l"/>
              <a:pathLst>
                <a:path h="6534977" w="8783098">
                  <a:moveTo>
                    <a:pt x="0" y="0"/>
                  </a:moveTo>
                  <a:lnTo>
                    <a:pt x="8783098" y="0"/>
                  </a:lnTo>
                  <a:lnTo>
                    <a:pt x="8783098" y="6534978"/>
                  </a:lnTo>
                  <a:lnTo>
                    <a:pt x="0" y="6534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3095331"/>
              <a:ext cx="8783098" cy="6534977"/>
            </a:xfrm>
            <a:custGeom>
              <a:avLst/>
              <a:gdLst/>
              <a:ahLst/>
              <a:cxnLst/>
              <a:rect r="r" b="b" t="t" l="l"/>
              <a:pathLst>
                <a:path h="6534977" w="8783098">
                  <a:moveTo>
                    <a:pt x="0" y="0"/>
                  </a:moveTo>
                  <a:lnTo>
                    <a:pt x="8783098" y="0"/>
                  </a:lnTo>
                  <a:lnTo>
                    <a:pt x="8783098" y="6534978"/>
                  </a:lnTo>
                  <a:lnTo>
                    <a:pt x="0" y="6534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3291282" y="9032693"/>
            <a:ext cx="11350473" cy="451214"/>
            <a:chOff x="0" y="0"/>
            <a:chExt cx="2989425" cy="11883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989425" cy="118838"/>
            </a:xfrm>
            <a:custGeom>
              <a:avLst/>
              <a:gdLst/>
              <a:ahLst/>
              <a:cxnLst/>
              <a:rect r="r" b="b" t="t" l="l"/>
              <a:pathLst>
                <a:path h="118838" w="2989425">
                  <a:moveTo>
                    <a:pt x="1494712" y="0"/>
                  </a:moveTo>
                  <a:cubicBezTo>
                    <a:pt x="669206" y="0"/>
                    <a:pt x="0" y="26603"/>
                    <a:pt x="0" y="59419"/>
                  </a:cubicBezTo>
                  <a:cubicBezTo>
                    <a:pt x="0" y="92235"/>
                    <a:pt x="669206" y="118838"/>
                    <a:pt x="1494712" y="118838"/>
                  </a:cubicBezTo>
                  <a:cubicBezTo>
                    <a:pt x="2320219" y="118838"/>
                    <a:pt x="2989425" y="92235"/>
                    <a:pt x="2989425" y="59419"/>
                  </a:cubicBezTo>
                  <a:cubicBezTo>
                    <a:pt x="2989425" y="26603"/>
                    <a:pt x="2320219" y="0"/>
                    <a:pt x="1494712" y="0"/>
                  </a:cubicBezTo>
                  <a:close/>
                </a:path>
              </a:pathLst>
            </a:custGeom>
            <a:solidFill>
              <a:srgbClr val="2E2C2B">
                <a:alpha val="19608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280259" y="-7909"/>
              <a:ext cx="2428908" cy="115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4143302" y="4336601"/>
            <a:ext cx="1281173" cy="1281173"/>
          </a:xfrm>
          <a:custGeom>
            <a:avLst/>
            <a:gdLst/>
            <a:ahLst/>
            <a:cxnLst/>
            <a:rect r="r" b="b" t="t" l="l"/>
            <a:pathLst>
              <a:path h="1281173" w="1281173">
                <a:moveTo>
                  <a:pt x="0" y="0"/>
                </a:moveTo>
                <a:lnTo>
                  <a:pt x="1281173" y="0"/>
                </a:lnTo>
                <a:lnTo>
                  <a:pt x="1281173" y="1281173"/>
                </a:lnTo>
                <a:lnTo>
                  <a:pt x="0" y="12811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53582" y="4336601"/>
            <a:ext cx="1387892" cy="1444623"/>
          </a:xfrm>
          <a:custGeom>
            <a:avLst/>
            <a:gdLst/>
            <a:ahLst/>
            <a:cxnLst/>
            <a:rect r="r" b="b" t="t" l="l"/>
            <a:pathLst>
              <a:path h="1444623" w="1387892">
                <a:moveTo>
                  <a:pt x="0" y="0"/>
                </a:moveTo>
                <a:lnTo>
                  <a:pt x="1387892" y="0"/>
                </a:lnTo>
                <a:lnTo>
                  <a:pt x="1387892" y="1444623"/>
                </a:lnTo>
                <a:lnTo>
                  <a:pt x="0" y="14446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378683" y="4336601"/>
            <a:ext cx="1389918" cy="1444623"/>
          </a:xfrm>
          <a:custGeom>
            <a:avLst/>
            <a:gdLst/>
            <a:ahLst/>
            <a:cxnLst/>
            <a:rect r="r" b="b" t="t" l="l"/>
            <a:pathLst>
              <a:path h="1444623" w="1389918">
                <a:moveTo>
                  <a:pt x="0" y="0"/>
                </a:moveTo>
                <a:lnTo>
                  <a:pt x="1389918" y="0"/>
                </a:lnTo>
                <a:lnTo>
                  <a:pt x="1389918" y="1444623"/>
                </a:lnTo>
                <a:lnTo>
                  <a:pt x="0" y="14446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238967" y="5927628"/>
            <a:ext cx="369138" cy="495091"/>
          </a:xfrm>
          <a:custGeom>
            <a:avLst/>
            <a:gdLst/>
            <a:ahLst/>
            <a:cxnLst/>
            <a:rect r="r" b="b" t="t" l="l"/>
            <a:pathLst>
              <a:path h="495091" w="369138">
                <a:moveTo>
                  <a:pt x="0" y="0"/>
                </a:moveTo>
                <a:lnTo>
                  <a:pt x="369138" y="0"/>
                </a:lnTo>
                <a:lnTo>
                  <a:pt x="369138" y="495091"/>
                </a:lnTo>
                <a:lnTo>
                  <a:pt x="0" y="4950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175504" y="5927628"/>
            <a:ext cx="548136" cy="495091"/>
          </a:xfrm>
          <a:custGeom>
            <a:avLst/>
            <a:gdLst/>
            <a:ahLst/>
            <a:cxnLst/>
            <a:rect r="r" b="b" t="t" l="l"/>
            <a:pathLst>
              <a:path h="495091" w="548136">
                <a:moveTo>
                  <a:pt x="0" y="0"/>
                </a:moveTo>
                <a:lnTo>
                  <a:pt x="548136" y="0"/>
                </a:lnTo>
                <a:lnTo>
                  <a:pt x="548136" y="495091"/>
                </a:lnTo>
                <a:lnTo>
                  <a:pt x="0" y="4950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098251" y="5927628"/>
            <a:ext cx="507711" cy="495091"/>
          </a:xfrm>
          <a:custGeom>
            <a:avLst/>
            <a:gdLst/>
            <a:ahLst/>
            <a:cxnLst/>
            <a:rect r="r" b="b" t="t" l="l"/>
            <a:pathLst>
              <a:path h="495091" w="507711">
                <a:moveTo>
                  <a:pt x="0" y="0"/>
                </a:moveTo>
                <a:lnTo>
                  <a:pt x="507711" y="0"/>
                </a:lnTo>
                <a:lnTo>
                  <a:pt x="507711" y="495091"/>
                </a:lnTo>
                <a:lnTo>
                  <a:pt x="0" y="4950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465669" y="2612551"/>
            <a:ext cx="11118680" cy="1162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10000" b="true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Dặn dò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262335" y="6156123"/>
            <a:ext cx="3043106" cy="882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800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     Làm các bài tập còn lại trong sách giáo khoa và vở bài tập Toán.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271992" y="6156123"/>
            <a:ext cx="3506036" cy="882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800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    Tự đặt và tính 5 phép cộng có nhớ trong phạm vi 1000 vào vở.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098251" y="6156123"/>
            <a:ext cx="3950783" cy="882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800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       Chuẩn bị bài mới: Phép trừ hai số có nhớ trong phạm vi 1000</a:t>
            </a:r>
          </a:p>
          <a:p>
            <a:pPr algn="ctr">
              <a:lnSpc>
                <a:spcPts val="2340"/>
              </a:lnSpc>
            </a:pPr>
            <a:r>
              <a:rPr lang="en-US" sz="1800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 ôn lại bảng trừ trước khi học.</a:t>
            </a:r>
          </a:p>
        </p:txBody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DAGi6I3U4cY</dc:identifier>
  <dcterms:modified xsi:type="dcterms:W3CDTF">2011-08-01T06:04:30Z</dcterms:modified>
  <cp:revision>1</cp:revision>
  <dc:title>PHÉP CỘNG HAI SỐ CÓ NHỚ</dc:title>
</cp:coreProperties>
</file>