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raunces Bold" panose="020B0604020202020204" charset="0"/>
      <p:regular r:id="rId9"/>
    </p:embeddedFont>
    <p:embeddedFont>
      <p:font typeface="Knewave" panose="020B0604020202020204" charset="0"/>
      <p:regular r:id="rId10"/>
    </p:embeddedFont>
    <p:embeddedFont>
      <p:font typeface="Nunito" pitchFamily="2" charset="0"/>
      <p:regular r:id="rId11"/>
    </p:embeddedFont>
    <p:embeddedFont>
      <p:font typeface="Nunito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0.sv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1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svg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421402" y="735904"/>
            <a:ext cx="4054549" cy="3897436"/>
          </a:xfrm>
          <a:custGeom>
            <a:avLst/>
            <a:gdLst/>
            <a:ahLst/>
            <a:cxnLst/>
            <a:rect l="l" t="t" r="r" b="b"/>
            <a:pathLst>
              <a:path w="4054549" h="3897436">
                <a:moveTo>
                  <a:pt x="4054549" y="0"/>
                </a:moveTo>
                <a:lnTo>
                  <a:pt x="0" y="0"/>
                </a:lnTo>
                <a:lnTo>
                  <a:pt x="0" y="3897436"/>
                </a:lnTo>
                <a:lnTo>
                  <a:pt x="4054549" y="3897436"/>
                </a:lnTo>
                <a:lnTo>
                  <a:pt x="405454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998947"/>
            <a:ext cx="7559722" cy="3974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231"/>
              </a:lnSpc>
            </a:pPr>
            <a:r>
              <a:rPr lang="en-US" sz="15542" spc="-854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Travel ABROAD</a:t>
            </a:r>
          </a:p>
        </p:txBody>
      </p:sp>
      <p:sp>
        <p:nvSpPr>
          <p:cNvPr id="4" name="Freeform 4"/>
          <p:cNvSpPr/>
          <p:nvPr/>
        </p:nvSpPr>
        <p:spPr>
          <a:xfrm rot="-6842910">
            <a:off x="5350314" y="5346402"/>
            <a:ext cx="3895116" cy="5771728"/>
          </a:xfrm>
          <a:custGeom>
            <a:avLst/>
            <a:gdLst/>
            <a:ahLst/>
            <a:cxnLst/>
            <a:rect l="l" t="t" r="r" b="b"/>
            <a:pathLst>
              <a:path w="3895116" h="5771728">
                <a:moveTo>
                  <a:pt x="0" y="0"/>
                </a:moveTo>
                <a:lnTo>
                  <a:pt x="3895116" y="0"/>
                </a:lnTo>
                <a:lnTo>
                  <a:pt x="3895116" y="5771728"/>
                </a:lnTo>
                <a:lnTo>
                  <a:pt x="0" y="5771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61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73756" y="410976"/>
            <a:ext cx="10014244" cy="9876024"/>
          </a:xfrm>
          <a:custGeom>
            <a:avLst/>
            <a:gdLst/>
            <a:ahLst/>
            <a:cxnLst/>
            <a:rect l="l" t="t" r="r" b="b"/>
            <a:pathLst>
              <a:path w="10014244" h="9876024">
                <a:moveTo>
                  <a:pt x="0" y="0"/>
                </a:moveTo>
                <a:lnTo>
                  <a:pt x="10014244" y="0"/>
                </a:lnTo>
                <a:lnTo>
                  <a:pt x="10014244" y="9876024"/>
                </a:lnTo>
                <a:lnTo>
                  <a:pt x="0" y="9876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53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421" y="8733322"/>
            <a:ext cx="2669031" cy="1949440"/>
          </a:xfrm>
          <a:custGeom>
            <a:avLst/>
            <a:gdLst/>
            <a:ahLst/>
            <a:cxnLst/>
            <a:rect l="l" t="t" r="r" b="b"/>
            <a:pathLst>
              <a:path w="2669031" h="1949440">
                <a:moveTo>
                  <a:pt x="0" y="0"/>
                </a:moveTo>
                <a:lnTo>
                  <a:pt x="2669031" y="0"/>
                </a:lnTo>
                <a:lnTo>
                  <a:pt x="2669031" y="1949439"/>
                </a:lnTo>
                <a:lnTo>
                  <a:pt x="0" y="19494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5873" y="7335354"/>
            <a:ext cx="1591157" cy="1793825"/>
          </a:xfrm>
          <a:custGeom>
            <a:avLst/>
            <a:gdLst/>
            <a:ahLst/>
            <a:cxnLst/>
            <a:rect l="l" t="t" r="r" b="b"/>
            <a:pathLst>
              <a:path w="1591157" h="1793825">
                <a:moveTo>
                  <a:pt x="0" y="0"/>
                </a:moveTo>
                <a:lnTo>
                  <a:pt x="1591157" y="0"/>
                </a:lnTo>
                <a:lnTo>
                  <a:pt x="1591157" y="1793824"/>
                </a:lnTo>
                <a:lnTo>
                  <a:pt x="0" y="17938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36816"/>
            <a:ext cx="19607418" cy="3850184"/>
          </a:xfrm>
          <a:custGeom>
            <a:avLst/>
            <a:gdLst/>
            <a:ahLst/>
            <a:cxnLst/>
            <a:rect l="l" t="t" r="r" b="b"/>
            <a:pathLst>
              <a:path w="19607418" h="3850184">
                <a:moveTo>
                  <a:pt x="0" y="0"/>
                </a:moveTo>
                <a:lnTo>
                  <a:pt x="19607418" y="0"/>
                </a:lnTo>
                <a:lnTo>
                  <a:pt x="19607418" y="3850184"/>
                </a:lnTo>
                <a:lnTo>
                  <a:pt x="0" y="3850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83945" y="2573705"/>
            <a:ext cx="6628660" cy="2554447"/>
            <a:chOff x="0" y="0"/>
            <a:chExt cx="1929454" cy="7435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29455" cy="743542"/>
            </a:xfrm>
            <a:custGeom>
              <a:avLst/>
              <a:gdLst/>
              <a:ahLst/>
              <a:cxnLst/>
              <a:rect l="l" t="t" r="r" b="b"/>
              <a:pathLst>
                <a:path w="1929455" h="743542">
                  <a:moveTo>
                    <a:pt x="59565" y="0"/>
                  </a:moveTo>
                  <a:lnTo>
                    <a:pt x="1869889" y="0"/>
                  </a:lnTo>
                  <a:cubicBezTo>
                    <a:pt x="1885687" y="0"/>
                    <a:pt x="1900838" y="6276"/>
                    <a:pt x="1912008" y="17446"/>
                  </a:cubicBezTo>
                  <a:cubicBezTo>
                    <a:pt x="1923179" y="28617"/>
                    <a:pt x="1929455" y="43768"/>
                    <a:pt x="1929455" y="59565"/>
                  </a:cubicBezTo>
                  <a:lnTo>
                    <a:pt x="1929455" y="683977"/>
                  </a:lnTo>
                  <a:cubicBezTo>
                    <a:pt x="1929455" y="699775"/>
                    <a:pt x="1923179" y="714926"/>
                    <a:pt x="1912008" y="726096"/>
                  </a:cubicBezTo>
                  <a:cubicBezTo>
                    <a:pt x="1900838" y="737267"/>
                    <a:pt x="1885687" y="743542"/>
                    <a:pt x="1869889" y="743542"/>
                  </a:cubicBezTo>
                  <a:lnTo>
                    <a:pt x="59565" y="743542"/>
                  </a:lnTo>
                  <a:cubicBezTo>
                    <a:pt x="43768" y="743542"/>
                    <a:pt x="28617" y="737267"/>
                    <a:pt x="17446" y="726096"/>
                  </a:cubicBezTo>
                  <a:cubicBezTo>
                    <a:pt x="6276" y="714926"/>
                    <a:pt x="0" y="699775"/>
                    <a:pt x="0" y="683977"/>
                  </a:cubicBezTo>
                  <a:lnTo>
                    <a:pt x="0" y="59565"/>
                  </a:lnTo>
                  <a:cubicBezTo>
                    <a:pt x="0" y="43768"/>
                    <a:pt x="6276" y="28617"/>
                    <a:pt x="17446" y="17446"/>
                  </a:cubicBezTo>
                  <a:cubicBezTo>
                    <a:pt x="28617" y="6276"/>
                    <a:pt x="43768" y="0"/>
                    <a:pt x="59565" y="0"/>
                  </a:cubicBezTo>
                  <a:close/>
                </a:path>
              </a:pathLst>
            </a:custGeom>
            <a:solidFill>
              <a:srgbClr val="FEF29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04775"/>
              <a:ext cx="1929454" cy="84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03263" y="2573705"/>
            <a:ext cx="6628660" cy="2554447"/>
            <a:chOff x="0" y="0"/>
            <a:chExt cx="1929454" cy="7435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9455" cy="743542"/>
            </a:xfrm>
            <a:custGeom>
              <a:avLst/>
              <a:gdLst/>
              <a:ahLst/>
              <a:cxnLst/>
              <a:rect l="l" t="t" r="r" b="b"/>
              <a:pathLst>
                <a:path w="1929455" h="743542">
                  <a:moveTo>
                    <a:pt x="59565" y="0"/>
                  </a:moveTo>
                  <a:lnTo>
                    <a:pt x="1869889" y="0"/>
                  </a:lnTo>
                  <a:cubicBezTo>
                    <a:pt x="1885687" y="0"/>
                    <a:pt x="1900838" y="6276"/>
                    <a:pt x="1912008" y="17446"/>
                  </a:cubicBezTo>
                  <a:cubicBezTo>
                    <a:pt x="1923179" y="28617"/>
                    <a:pt x="1929455" y="43768"/>
                    <a:pt x="1929455" y="59565"/>
                  </a:cubicBezTo>
                  <a:lnTo>
                    <a:pt x="1929455" y="683977"/>
                  </a:lnTo>
                  <a:cubicBezTo>
                    <a:pt x="1929455" y="699775"/>
                    <a:pt x="1923179" y="714926"/>
                    <a:pt x="1912008" y="726096"/>
                  </a:cubicBezTo>
                  <a:cubicBezTo>
                    <a:pt x="1900838" y="737267"/>
                    <a:pt x="1885687" y="743542"/>
                    <a:pt x="1869889" y="743542"/>
                  </a:cubicBezTo>
                  <a:lnTo>
                    <a:pt x="59565" y="743542"/>
                  </a:lnTo>
                  <a:cubicBezTo>
                    <a:pt x="43768" y="743542"/>
                    <a:pt x="28617" y="737267"/>
                    <a:pt x="17446" y="726096"/>
                  </a:cubicBezTo>
                  <a:cubicBezTo>
                    <a:pt x="6276" y="714926"/>
                    <a:pt x="0" y="699775"/>
                    <a:pt x="0" y="683977"/>
                  </a:cubicBezTo>
                  <a:lnTo>
                    <a:pt x="0" y="59565"/>
                  </a:lnTo>
                  <a:cubicBezTo>
                    <a:pt x="0" y="43768"/>
                    <a:pt x="6276" y="28617"/>
                    <a:pt x="17446" y="17446"/>
                  </a:cubicBezTo>
                  <a:cubicBezTo>
                    <a:pt x="28617" y="6276"/>
                    <a:pt x="43768" y="0"/>
                    <a:pt x="59565" y="0"/>
                  </a:cubicBezTo>
                  <a:close/>
                </a:path>
              </a:pathLst>
            </a:custGeom>
            <a:solidFill>
              <a:srgbClr val="FEF29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1929454" cy="84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83945" y="5458093"/>
            <a:ext cx="6628660" cy="2554447"/>
            <a:chOff x="0" y="0"/>
            <a:chExt cx="1929454" cy="7435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29455" cy="743542"/>
            </a:xfrm>
            <a:custGeom>
              <a:avLst/>
              <a:gdLst/>
              <a:ahLst/>
              <a:cxnLst/>
              <a:rect l="l" t="t" r="r" b="b"/>
              <a:pathLst>
                <a:path w="1929455" h="743542">
                  <a:moveTo>
                    <a:pt x="59565" y="0"/>
                  </a:moveTo>
                  <a:lnTo>
                    <a:pt x="1869889" y="0"/>
                  </a:lnTo>
                  <a:cubicBezTo>
                    <a:pt x="1885687" y="0"/>
                    <a:pt x="1900838" y="6276"/>
                    <a:pt x="1912008" y="17446"/>
                  </a:cubicBezTo>
                  <a:cubicBezTo>
                    <a:pt x="1923179" y="28617"/>
                    <a:pt x="1929455" y="43768"/>
                    <a:pt x="1929455" y="59565"/>
                  </a:cubicBezTo>
                  <a:lnTo>
                    <a:pt x="1929455" y="683977"/>
                  </a:lnTo>
                  <a:cubicBezTo>
                    <a:pt x="1929455" y="699775"/>
                    <a:pt x="1923179" y="714926"/>
                    <a:pt x="1912008" y="726096"/>
                  </a:cubicBezTo>
                  <a:cubicBezTo>
                    <a:pt x="1900838" y="737267"/>
                    <a:pt x="1885687" y="743542"/>
                    <a:pt x="1869889" y="743542"/>
                  </a:cubicBezTo>
                  <a:lnTo>
                    <a:pt x="59565" y="743542"/>
                  </a:lnTo>
                  <a:cubicBezTo>
                    <a:pt x="43768" y="743542"/>
                    <a:pt x="28617" y="737267"/>
                    <a:pt x="17446" y="726096"/>
                  </a:cubicBezTo>
                  <a:cubicBezTo>
                    <a:pt x="6276" y="714926"/>
                    <a:pt x="0" y="699775"/>
                    <a:pt x="0" y="683977"/>
                  </a:cubicBezTo>
                  <a:lnTo>
                    <a:pt x="0" y="59565"/>
                  </a:lnTo>
                  <a:cubicBezTo>
                    <a:pt x="0" y="43768"/>
                    <a:pt x="6276" y="28617"/>
                    <a:pt x="17446" y="17446"/>
                  </a:cubicBezTo>
                  <a:cubicBezTo>
                    <a:pt x="28617" y="6276"/>
                    <a:pt x="43768" y="0"/>
                    <a:pt x="59565" y="0"/>
                  </a:cubicBezTo>
                  <a:close/>
                </a:path>
              </a:pathLst>
            </a:custGeom>
            <a:solidFill>
              <a:srgbClr val="FEF29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04775"/>
              <a:ext cx="1929454" cy="84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03263" y="5458093"/>
            <a:ext cx="6628660" cy="2554447"/>
            <a:chOff x="0" y="0"/>
            <a:chExt cx="1929454" cy="7435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29455" cy="743542"/>
            </a:xfrm>
            <a:custGeom>
              <a:avLst/>
              <a:gdLst/>
              <a:ahLst/>
              <a:cxnLst/>
              <a:rect l="l" t="t" r="r" b="b"/>
              <a:pathLst>
                <a:path w="1929455" h="743542">
                  <a:moveTo>
                    <a:pt x="59565" y="0"/>
                  </a:moveTo>
                  <a:lnTo>
                    <a:pt x="1869889" y="0"/>
                  </a:lnTo>
                  <a:cubicBezTo>
                    <a:pt x="1885687" y="0"/>
                    <a:pt x="1900838" y="6276"/>
                    <a:pt x="1912008" y="17446"/>
                  </a:cubicBezTo>
                  <a:cubicBezTo>
                    <a:pt x="1923179" y="28617"/>
                    <a:pt x="1929455" y="43768"/>
                    <a:pt x="1929455" y="59565"/>
                  </a:cubicBezTo>
                  <a:lnTo>
                    <a:pt x="1929455" y="683977"/>
                  </a:lnTo>
                  <a:cubicBezTo>
                    <a:pt x="1929455" y="699775"/>
                    <a:pt x="1923179" y="714926"/>
                    <a:pt x="1912008" y="726096"/>
                  </a:cubicBezTo>
                  <a:cubicBezTo>
                    <a:pt x="1900838" y="737267"/>
                    <a:pt x="1885687" y="743542"/>
                    <a:pt x="1869889" y="743542"/>
                  </a:cubicBezTo>
                  <a:lnTo>
                    <a:pt x="59565" y="743542"/>
                  </a:lnTo>
                  <a:cubicBezTo>
                    <a:pt x="43768" y="743542"/>
                    <a:pt x="28617" y="737267"/>
                    <a:pt x="17446" y="726096"/>
                  </a:cubicBezTo>
                  <a:cubicBezTo>
                    <a:pt x="6276" y="714926"/>
                    <a:pt x="0" y="699775"/>
                    <a:pt x="0" y="683977"/>
                  </a:cubicBezTo>
                  <a:lnTo>
                    <a:pt x="0" y="59565"/>
                  </a:lnTo>
                  <a:cubicBezTo>
                    <a:pt x="0" y="43768"/>
                    <a:pt x="6276" y="28617"/>
                    <a:pt x="17446" y="17446"/>
                  </a:cubicBezTo>
                  <a:cubicBezTo>
                    <a:pt x="28617" y="6276"/>
                    <a:pt x="43768" y="0"/>
                    <a:pt x="59565" y="0"/>
                  </a:cubicBezTo>
                  <a:close/>
                </a:path>
              </a:pathLst>
            </a:custGeom>
            <a:solidFill>
              <a:srgbClr val="FEF29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04775"/>
              <a:ext cx="1929454" cy="848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344091">
            <a:off x="16158205" y="812885"/>
            <a:ext cx="2698259" cy="4475342"/>
          </a:xfrm>
          <a:custGeom>
            <a:avLst/>
            <a:gdLst/>
            <a:ahLst/>
            <a:cxnLst/>
            <a:rect l="l" t="t" r="r" b="b"/>
            <a:pathLst>
              <a:path w="2698259" h="4475342">
                <a:moveTo>
                  <a:pt x="0" y="0"/>
                </a:moveTo>
                <a:lnTo>
                  <a:pt x="2698259" y="0"/>
                </a:lnTo>
                <a:lnTo>
                  <a:pt x="2698259" y="4475343"/>
                </a:lnTo>
                <a:lnTo>
                  <a:pt x="0" y="447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857401" flipV="1">
            <a:off x="496527" y="-2983741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2"/>
                </a:moveTo>
                <a:lnTo>
                  <a:pt x="3252278" y="5967482"/>
                </a:lnTo>
                <a:lnTo>
                  <a:pt x="3252278" y="0"/>
                </a:lnTo>
                <a:lnTo>
                  <a:pt x="0" y="0"/>
                </a:lnTo>
                <a:lnTo>
                  <a:pt x="0" y="596748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122666" y="2610566"/>
            <a:ext cx="3367500" cy="2480725"/>
            <a:chOff x="0" y="0"/>
            <a:chExt cx="19050000" cy="14033500"/>
          </a:xfrm>
        </p:grpSpPr>
        <p:sp>
          <p:nvSpPr>
            <p:cNvPr id="18" name="Freeform 18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8"/>
              <a:stretch>
                <a:fillRect l="-5904" r="-5904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9"/>
              <a:stretch>
                <a:fillRect t="-226" b="-226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103263" y="2610566"/>
            <a:ext cx="3367500" cy="2480725"/>
            <a:chOff x="0" y="0"/>
            <a:chExt cx="19050000" cy="14033500"/>
          </a:xfrm>
        </p:grpSpPr>
        <p:sp>
          <p:nvSpPr>
            <p:cNvPr id="21" name="Freeform 21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10"/>
              <a:stretch>
                <a:fillRect l="-4422" r="-4422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9"/>
              <a:stretch>
                <a:fillRect t="-226" b="-226"/>
              </a:stretch>
            </a:blip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130775" y="5494954"/>
            <a:ext cx="3367500" cy="2480725"/>
            <a:chOff x="0" y="0"/>
            <a:chExt cx="19050000" cy="14033500"/>
          </a:xfrm>
        </p:grpSpPr>
        <p:sp>
          <p:nvSpPr>
            <p:cNvPr id="24" name="Freeform 24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11"/>
              <a:stretch>
                <a:fillRect l="-3911" r="-3911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9"/>
              <a:stretch>
                <a:fillRect t="-226" b="-226"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111372" y="5494954"/>
            <a:ext cx="3367500" cy="2480725"/>
            <a:chOff x="0" y="0"/>
            <a:chExt cx="19050000" cy="14033500"/>
          </a:xfrm>
        </p:grpSpPr>
        <p:sp>
          <p:nvSpPr>
            <p:cNvPr id="27" name="Freeform 27"/>
            <p:cNvSpPr/>
            <p:nvPr/>
          </p:nvSpPr>
          <p:spPr>
            <a:xfrm>
              <a:off x="1169582" y="1014439"/>
              <a:ext cx="16710835" cy="12004622"/>
            </a:xfrm>
            <a:custGeom>
              <a:avLst/>
              <a:gdLst/>
              <a:ahLst/>
              <a:cxnLst/>
              <a:rect l="l" t="t" r="r" b="b"/>
              <a:pathLst>
                <a:path w="16710835" h="12004622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>
              <a:blip r:embed="rId12"/>
              <a:stretch>
                <a:fillRect l="-5153" r="-5153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19050000" cy="14033500"/>
            </a:xfrm>
            <a:custGeom>
              <a:avLst/>
              <a:gdLst/>
              <a:ahLst/>
              <a:cxnLst/>
              <a:rect l="l" t="t" r="r" b="b"/>
              <a:pathLst>
                <a:path w="19050000" h="140335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>
              <a:blip r:embed="rId9"/>
              <a:stretch>
                <a:fillRect t="-226" b="-226"/>
              </a:stretch>
            </a:blipFill>
          </p:spPr>
        </p:sp>
      </p:grpSp>
      <p:sp>
        <p:nvSpPr>
          <p:cNvPr id="29" name="Freeform 29"/>
          <p:cNvSpPr/>
          <p:nvPr/>
        </p:nvSpPr>
        <p:spPr>
          <a:xfrm>
            <a:off x="13875814" y="260613"/>
            <a:ext cx="2965553" cy="3433346"/>
          </a:xfrm>
          <a:custGeom>
            <a:avLst/>
            <a:gdLst/>
            <a:ahLst/>
            <a:cxnLst/>
            <a:rect l="l" t="t" r="r" b="b"/>
            <a:pathLst>
              <a:path w="2965553" h="3433346">
                <a:moveTo>
                  <a:pt x="0" y="0"/>
                </a:moveTo>
                <a:lnTo>
                  <a:pt x="2965553" y="0"/>
                </a:lnTo>
                <a:lnTo>
                  <a:pt x="2965553" y="3433347"/>
                </a:lnTo>
                <a:lnTo>
                  <a:pt x="0" y="34333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918371" y="319720"/>
            <a:ext cx="9491221" cy="99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8499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Let’s started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48436" y="3473246"/>
            <a:ext cx="1121713" cy="6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5397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01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330448" y="6480875"/>
            <a:ext cx="1239701" cy="70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964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14958" y="3410299"/>
            <a:ext cx="1121713" cy="6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5397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03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314958" y="6480875"/>
            <a:ext cx="1239701" cy="708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5964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04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-347221" y="1548813"/>
            <a:ext cx="9491221" cy="691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0"/>
              </a:lnSpc>
            </a:pPr>
            <a:r>
              <a:rPr lang="en-US" sz="6000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Flag quizzes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1399" y="8212565"/>
            <a:ext cx="17305202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7700"/>
              </a:lnSpc>
              <a:buAutoNum type="arabicPeriod"/>
            </a:pPr>
            <a:r>
              <a:rPr lang="en-US" sz="5000" b="1" spc="50">
                <a:solidFill>
                  <a:srgbClr val="FFFFFF"/>
                </a:solidFill>
                <a:latin typeface="Fraunces Bold"/>
                <a:ea typeface="Fraunces Bold"/>
                <a:cs typeface="Fraunces Bold"/>
                <a:sym typeface="Fraunces Bold"/>
              </a:rPr>
              <a:t>Which country is this?</a:t>
            </a:r>
          </a:p>
          <a:p>
            <a:pPr marL="1079501" lvl="1" indent="-539750" algn="l">
              <a:lnSpc>
                <a:spcPts val="7700"/>
              </a:lnSpc>
              <a:buAutoNum type="arabicPeriod"/>
            </a:pPr>
            <a:r>
              <a:rPr lang="en-US" sz="5000" b="1" spc="50">
                <a:solidFill>
                  <a:srgbClr val="FFFFFF"/>
                </a:solidFill>
                <a:latin typeface="Fraunces Bold"/>
                <a:ea typeface="Fraunces Bold"/>
                <a:cs typeface="Fraunces Bold"/>
                <a:sym typeface="Fraunces Bold"/>
              </a:rPr>
              <a:t>Have you ever traveled to another city or country?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9909" y="8052553"/>
            <a:ext cx="20744032" cy="2411494"/>
          </a:xfrm>
          <a:custGeom>
            <a:avLst/>
            <a:gdLst/>
            <a:ahLst/>
            <a:cxnLst/>
            <a:rect l="l" t="t" r="r" b="b"/>
            <a:pathLst>
              <a:path w="20744032" h="2411494">
                <a:moveTo>
                  <a:pt x="0" y="0"/>
                </a:moveTo>
                <a:lnTo>
                  <a:pt x="20744032" y="0"/>
                </a:lnTo>
                <a:lnTo>
                  <a:pt x="20744032" y="2411494"/>
                </a:lnTo>
                <a:lnTo>
                  <a:pt x="0" y="2411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52169" flipV="1">
            <a:off x="15743483" y="-3279490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097542" flipH="1" flipV="1">
            <a:off x="-1922605" y="-1699007"/>
            <a:ext cx="3845210" cy="7055432"/>
          </a:xfrm>
          <a:custGeom>
            <a:avLst/>
            <a:gdLst/>
            <a:ahLst/>
            <a:cxnLst/>
            <a:rect l="l" t="t" r="r" b="b"/>
            <a:pathLst>
              <a:path w="3845210" h="7055432">
                <a:moveTo>
                  <a:pt x="3845210" y="7055432"/>
                </a:moveTo>
                <a:lnTo>
                  <a:pt x="0" y="7055432"/>
                </a:lnTo>
                <a:lnTo>
                  <a:pt x="0" y="0"/>
                </a:lnTo>
                <a:lnTo>
                  <a:pt x="3845210" y="0"/>
                </a:lnTo>
                <a:lnTo>
                  <a:pt x="3845210" y="705543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6882" y="1828709"/>
            <a:ext cx="2934857" cy="3151524"/>
          </a:xfrm>
          <a:custGeom>
            <a:avLst/>
            <a:gdLst/>
            <a:ahLst/>
            <a:cxnLst/>
            <a:rect l="l" t="t" r="r" b="b"/>
            <a:pathLst>
              <a:path w="2934857" h="3151524">
                <a:moveTo>
                  <a:pt x="0" y="0"/>
                </a:moveTo>
                <a:lnTo>
                  <a:pt x="2934857" y="0"/>
                </a:lnTo>
                <a:lnTo>
                  <a:pt x="2934857" y="3151525"/>
                </a:lnTo>
                <a:lnTo>
                  <a:pt x="0" y="31515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04748" y="1989527"/>
            <a:ext cx="6506911" cy="2773571"/>
          </a:xfrm>
          <a:custGeom>
            <a:avLst/>
            <a:gdLst/>
            <a:ahLst/>
            <a:cxnLst/>
            <a:rect l="l" t="t" r="r" b="b"/>
            <a:pathLst>
              <a:path w="6506911" h="2773571">
                <a:moveTo>
                  <a:pt x="0" y="0"/>
                </a:moveTo>
                <a:lnTo>
                  <a:pt x="6506912" y="0"/>
                </a:lnTo>
                <a:lnTo>
                  <a:pt x="6506912" y="2773571"/>
                </a:lnTo>
                <a:lnTo>
                  <a:pt x="0" y="27735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68848" y="1889923"/>
            <a:ext cx="4018427" cy="2873175"/>
          </a:xfrm>
          <a:custGeom>
            <a:avLst/>
            <a:gdLst/>
            <a:ahLst/>
            <a:cxnLst/>
            <a:rect l="l" t="t" r="r" b="b"/>
            <a:pathLst>
              <a:path w="4018427" h="2873175">
                <a:moveTo>
                  <a:pt x="0" y="0"/>
                </a:moveTo>
                <a:lnTo>
                  <a:pt x="4018427" y="0"/>
                </a:lnTo>
                <a:lnTo>
                  <a:pt x="4018427" y="2873175"/>
                </a:lnTo>
                <a:lnTo>
                  <a:pt x="0" y="2873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39846" y="6691063"/>
            <a:ext cx="2188928" cy="2501632"/>
          </a:xfrm>
          <a:custGeom>
            <a:avLst/>
            <a:gdLst/>
            <a:ahLst/>
            <a:cxnLst/>
            <a:rect l="l" t="t" r="r" b="b"/>
            <a:pathLst>
              <a:path w="2188928" h="2501632">
                <a:moveTo>
                  <a:pt x="0" y="0"/>
                </a:moveTo>
                <a:lnTo>
                  <a:pt x="2188928" y="0"/>
                </a:lnTo>
                <a:lnTo>
                  <a:pt x="2188928" y="2501631"/>
                </a:lnTo>
                <a:lnTo>
                  <a:pt x="0" y="2501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99289" y="6070748"/>
            <a:ext cx="5117831" cy="3416152"/>
          </a:xfrm>
          <a:custGeom>
            <a:avLst/>
            <a:gdLst/>
            <a:ahLst/>
            <a:cxnLst/>
            <a:rect l="l" t="t" r="r" b="b"/>
            <a:pathLst>
              <a:path w="5117831" h="3416152">
                <a:moveTo>
                  <a:pt x="0" y="0"/>
                </a:moveTo>
                <a:lnTo>
                  <a:pt x="5117831" y="0"/>
                </a:lnTo>
                <a:lnTo>
                  <a:pt x="5117831" y="3416152"/>
                </a:lnTo>
                <a:lnTo>
                  <a:pt x="0" y="34161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27322" y="5922800"/>
            <a:ext cx="3901478" cy="3564100"/>
          </a:xfrm>
          <a:custGeom>
            <a:avLst/>
            <a:gdLst/>
            <a:ahLst/>
            <a:cxnLst/>
            <a:rect l="l" t="t" r="r" b="b"/>
            <a:pathLst>
              <a:path w="3901478" h="3564100">
                <a:moveTo>
                  <a:pt x="0" y="0"/>
                </a:moveTo>
                <a:lnTo>
                  <a:pt x="3901478" y="0"/>
                </a:lnTo>
                <a:lnTo>
                  <a:pt x="3901478" y="3564100"/>
                </a:lnTo>
                <a:lnTo>
                  <a:pt x="0" y="3564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98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760695" y="295275"/>
            <a:ext cx="11064354" cy="99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8499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Key Travel Words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49741" y="5389400"/>
            <a:ext cx="28527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b="1" spc="3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Passport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45084" y="5237000"/>
            <a:ext cx="28527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b="1" spc="3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Flight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69984" y="5225828"/>
            <a:ext cx="361729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b="1" spc="3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Hotel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7926" y="9486900"/>
            <a:ext cx="28527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b="1" spc="3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souvenir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31820" y="9486900"/>
            <a:ext cx="2852769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spc="3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visit/travel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84003" y="9486900"/>
            <a:ext cx="4789253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</a:pPr>
            <a:r>
              <a:rPr lang="en-US" sz="3527" b="1" spc="35">
                <a:solidFill>
                  <a:srgbClr val="FFFFFF"/>
                </a:solidFill>
                <a:latin typeface="Nunito Bold"/>
                <a:ea typeface="Nunito Bold"/>
                <a:cs typeface="Nunito Bold"/>
                <a:sym typeface="Nunito Bold"/>
              </a:rPr>
              <a:t>Tourist attraction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60942" y="123078"/>
            <a:ext cx="3734525" cy="1811245"/>
          </a:xfrm>
          <a:custGeom>
            <a:avLst/>
            <a:gdLst/>
            <a:ahLst/>
            <a:cxnLst/>
            <a:rect l="l" t="t" r="r" b="b"/>
            <a:pathLst>
              <a:path w="3734525" h="1811245">
                <a:moveTo>
                  <a:pt x="0" y="0"/>
                </a:moveTo>
                <a:lnTo>
                  <a:pt x="3734525" y="0"/>
                </a:lnTo>
                <a:lnTo>
                  <a:pt x="3734525" y="1811244"/>
                </a:lnTo>
                <a:lnTo>
                  <a:pt x="0" y="1811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217355" flipV="1">
            <a:off x="5617306" y="-2983741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2"/>
                </a:moveTo>
                <a:lnTo>
                  <a:pt x="3252278" y="5967482"/>
                </a:lnTo>
                <a:lnTo>
                  <a:pt x="3252278" y="0"/>
                </a:lnTo>
                <a:lnTo>
                  <a:pt x="0" y="0"/>
                </a:lnTo>
                <a:lnTo>
                  <a:pt x="0" y="596748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44091">
            <a:off x="15878385" y="2882474"/>
            <a:ext cx="2698259" cy="4475342"/>
          </a:xfrm>
          <a:custGeom>
            <a:avLst/>
            <a:gdLst/>
            <a:ahLst/>
            <a:cxnLst/>
            <a:rect l="l" t="t" r="r" b="b"/>
            <a:pathLst>
              <a:path w="2698259" h="4475342">
                <a:moveTo>
                  <a:pt x="0" y="0"/>
                </a:moveTo>
                <a:lnTo>
                  <a:pt x="2698258" y="0"/>
                </a:lnTo>
                <a:lnTo>
                  <a:pt x="2698258" y="4475342"/>
                </a:lnTo>
                <a:lnTo>
                  <a:pt x="0" y="4475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537191"/>
            <a:ext cx="6719669" cy="7734374"/>
          </a:xfrm>
          <a:custGeom>
            <a:avLst/>
            <a:gdLst/>
            <a:ahLst/>
            <a:cxnLst/>
            <a:rect l="l" t="t" r="r" b="b"/>
            <a:pathLst>
              <a:path w="6719669" h="7734374">
                <a:moveTo>
                  <a:pt x="0" y="0"/>
                </a:moveTo>
                <a:lnTo>
                  <a:pt x="6719669" y="0"/>
                </a:lnTo>
                <a:lnTo>
                  <a:pt x="6719669" y="7734374"/>
                </a:lnTo>
                <a:lnTo>
                  <a:pt x="0" y="77343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7275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960857" y="4796891"/>
            <a:ext cx="10298443" cy="3526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83"/>
              </a:lnSpc>
            </a:pPr>
            <a:r>
              <a:rPr lang="en-US" sz="3574" b="1" spc="35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For example:</a:t>
            </a:r>
          </a:p>
          <a:p>
            <a:pPr marL="771800" lvl="1" indent="-385900" algn="just">
              <a:lnSpc>
                <a:spcPts val="5683"/>
              </a:lnSpc>
              <a:buFont typeface="Arial"/>
              <a:buChar char="•"/>
            </a:pPr>
            <a:r>
              <a:rPr lang="en-US" sz="3574" b="1" spc="35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I’m going to visit Ha Long Bay next summer.</a:t>
            </a:r>
          </a:p>
          <a:p>
            <a:pPr marL="771800" lvl="1" indent="-385900" algn="just">
              <a:lnSpc>
                <a:spcPts val="5683"/>
              </a:lnSpc>
              <a:buFont typeface="Arial"/>
              <a:buChar char="•"/>
            </a:pPr>
            <a:r>
              <a:rPr lang="en-US" sz="3574" b="1" spc="35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They are going to book a hotel in Hanoi.</a:t>
            </a:r>
          </a:p>
          <a:p>
            <a:pPr marL="771800" lvl="1" indent="-385900" algn="just">
              <a:lnSpc>
                <a:spcPts val="5683"/>
              </a:lnSpc>
              <a:buFont typeface="Arial"/>
              <a:buChar char="•"/>
            </a:pPr>
            <a:r>
              <a:rPr lang="en-US" sz="3574" b="1" spc="35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Where are you going to…?</a:t>
            </a:r>
          </a:p>
          <a:p>
            <a:pPr marL="771800" lvl="1" indent="-385900" algn="just">
              <a:lnSpc>
                <a:spcPts val="5683"/>
              </a:lnSpc>
              <a:buFont typeface="Arial"/>
              <a:buChar char="•"/>
            </a:pPr>
            <a:r>
              <a:rPr lang="en-US" sz="3574" b="1" spc="35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When are you going to…?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13499" y="549827"/>
            <a:ext cx="11842153" cy="743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</a:pPr>
            <a:r>
              <a:rPr lang="en-US" sz="6499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Grammar: Making Travel Plans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71856" y="2273625"/>
            <a:ext cx="1472543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 spc="-130" dirty="0">
                <a:solidFill>
                  <a:srgbClr val="0B91A0"/>
                </a:solidFill>
                <a:latin typeface="Nunito Bold"/>
                <a:ea typeface="Nunito Bold"/>
                <a:cs typeface="Nunito Bold"/>
                <a:sym typeface="Nunito Bold"/>
              </a:rPr>
              <a:t>Công </a:t>
            </a:r>
            <a:r>
              <a:rPr lang="en-US" sz="5000" b="1" spc="-130" dirty="0" err="1">
                <a:solidFill>
                  <a:srgbClr val="0B91A0"/>
                </a:solidFill>
                <a:latin typeface="Nunito Bold"/>
                <a:ea typeface="Nunito Bold"/>
                <a:cs typeface="Nunito Bold"/>
                <a:sym typeface="Nunito Bold"/>
              </a:rPr>
              <a:t>thức</a:t>
            </a:r>
            <a:r>
              <a:rPr lang="en-US" sz="5000" b="1" spc="-130" dirty="0">
                <a:solidFill>
                  <a:srgbClr val="0B91A0"/>
                </a:solidFill>
                <a:latin typeface="Nunito Bold"/>
                <a:ea typeface="Nunito Bold"/>
                <a:cs typeface="Nunito Bold"/>
                <a:sym typeface="Nunito Bold"/>
              </a:rPr>
              <a:t>: S+ am/is/are + going to + V</a:t>
            </a:r>
          </a:p>
        </p:txBody>
      </p:sp>
      <p:sp>
        <p:nvSpPr>
          <p:cNvPr id="9" name="Freeform 9"/>
          <p:cNvSpPr/>
          <p:nvPr/>
        </p:nvSpPr>
        <p:spPr>
          <a:xfrm>
            <a:off x="15543847" y="7226756"/>
            <a:ext cx="3783751" cy="4063088"/>
          </a:xfrm>
          <a:custGeom>
            <a:avLst/>
            <a:gdLst/>
            <a:ahLst/>
            <a:cxnLst/>
            <a:rect l="l" t="t" r="r" b="b"/>
            <a:pathLst>
              <a:path w="3783751" h="4063088">
                <a:moveTo>
                  <a:pt x="0" y="0"/>
                </a:moveTo>
                <a:lnTo>
                  <a:pt x="3783751" y="0"/>
                </a:lnTo>
                <a:lnTo>
                  <a:pt x="3783751" y="4063088"/>
                </a:lnTo>
                <a:lnTo>
                  <a:pt x="0" y="4063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9769" y="496324"/>
            <a:ext cx="5879048" cy="7195069"/>
          </a:xfrm>
          <a:custGeom>
            <a:avLst/>
            <a:gdLst/>
            <a:ahLst/>
            <a:cxnLst/>
            <a:rect l="l" t="t" r="r" b="b"/>
            <a:pathLst>
              <a:path w="5879048" h="7195069">
                <a:moveTo>
                  <a:pt x="0" y="0"/>
                </a:moveTo>
                <a:lnTo>
                  <a:pt x="5879047" y="0"/>
                </a:lnTo>
                <a:lnTo>
                  <a:pt x="5879047" y="7195069"/>
                </a:lnTo>
                <a:lnTo>
                  <a:pt x="0" y="719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89592">
            <a:off x="12428373" y="532546"/>
            <a:ext cx="7720886" cy="3040099"/>
          </a:xfrm>
          <a:custGeom>
            <a:avLst/>
            <a:gdLst/>
            <a:ahLst/>
            <a:cxnLst/>
            <a:rect l="l" t="t" r="r" b="b"/>
            <a:pathLst>
              <a:path w="7720886" h="3040099">
                <a:moveTo>
                  <a:pt x="0" y="0"/>
                </a:moveTo>
                <a:lnTo>
                  <a:pt x="7720886" y="0"/>
                </a:lnTo>
                <a:lnTo>
                  <a:pt x="7720886" y="3040099"/>
                </a:lnTo>
                <a:lnTo>
                  <a:pt x="0" y="304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8243" y="2379267"/>
            <a:ext cx="10781523" cy="662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85"/>
              </a:lnSpc>
            </a:pPr>
            <a:r>
              <a:rPr lang="en-US" sz="3701" b="1" spc="37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1</a:t>
            </a: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-US" sz="3701" b="1" spc="37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Fill in the blanks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I __ going to visit Japan next year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We __ going to book a hotel in Tokyo.</a:t>
            </a:r>
          </a:p>
          <a:p>
            <a:pPr algn="just">
              <a:lnSpc>
                <a:spcPts val="5885"/>
              </a:lnSpc>
            </a:pPr>
            <a:r>
              <a:rPr lang="en-US" sz="3701" b="1" spc="37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2: Mini Role-play</a:t>
            </a:r>
          </a:p>
          <a:p>
            <a:pPr algn="just">
              <a:lnSpc>
                <a:spcPts val="5885"/>
              </a:lnSpc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Một bạn hỏi – một bạn trả lời về kế hoạch du lịch.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Q: Where are you going to travel?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A: I’m going to travel to Korea.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Q: What are you going to do there?</a:t>
            </a:r>
          </a:p>
          <a:p>
            <a:pPr marL="799174" lvl="1" indent="-399587" algn="just">
              <a:lnSpc>
                <a:spcPts val="5885"/>
              </a:lnSpc>
              <a:buFont typeface="Arial"/>
              <a:buChar char="•"/>
            </a:pPr>
            <a:r>
              <a:rPr lang="en-US" sz="3701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A: I’m going to visit Seoul Tower.</a:t>
            </a:r>
          </a:p>
        </p:txBody>
      </p:sp>
      <p:sp>
        <p:nvSpPr>
          <p:cNvPr id="5" name="Freeform 5"/>
          <p:cNvSpPr/>
          <p:nvPr/>
        </p:nvSpPr>
        <p:spPr>
          <a:xfrm>
            <a:off x="10814316" y="5095785"/>
            <a:ext cx="8001873" cy="5191215"/>
          </a:xfrm>
          <a:custGeom>
            <a:avLst/>
            <a:gdLst/>
            <a:ahLst/>
            <a:cxnLst/>
            <a:rect l="l" t="t" r="r" b="b"/>
            <a:pathLst>
              <a:path w="8001873" h="5191215">
                <a:moveTo>
                  <a:pt x="0" y="0"/>
                </a:moveTo>
                <a:lnTo>
                  <a:pt x="8001873" y="0"/>
                </a:lnTo>
                <a:lnTo>
                  <a:pt x="8001873" y="5191215"/>
                </a:lnTo>
                <a:lnTo>
                  <a:pt x="0" y="5191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24759" y="8782811"/>
            <a:ext cx="3482856" cy="2543850"/>
          </a:xfrm>
          <a:custGeom>
            <a:avLst/>
            <a:gdLst/>
            <a:ahLst/>
            <a:cxnLst/>
            <a:rect l="l" t="t" r="r" b="b"/>
            <a:pathLst>
              <a:path w="3482856" h="2543850">
                <a:moveTo>
                  <a:pt x="0" y="0"/>
                </a:moveTo>
                <a:lnTo>
                  <a:pt x="3482856" y="0"/>
                </a:lnTo>
                <a:lnTo>
                  <a:pt x="3482856" y="2543850"/>
                </a:lnTo>
                <a:lnTo>
                  <a:pt x="0" y="2543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8243" y="1257300"/>
            <a:ext cx="11672049" cy="753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5"/>
              </a:lnSpc>
            </a:pPr>
            <a:r>
              <a:rPr lang="en-US" sz="6500">
                <a:solidFill>
                  <a:srgbClr val="0B91A0"/>
                </a:solidFill>
                <a:latin typeface="Knewave"/>
                <a:ea typeface="Knewave"/>
                <a:cs typeface="Knewave"/>
                <a:sym typeface="Knewave"/>
              </a:rPr>
              <a:t>Let’s Practice!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603274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7658" flipH="1">
            <a:off x="-6627449" y="4042297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121759" y="1477164"/>
            <a:ext cx="15532671" cy="69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0"/>
              </a:lnSpc>
            </a:pPr>
            <a:r>
              <a:rPr lang="en-US" sz="6000">
                <a:solidFill>
                  <a:srgbClr val="017F8D"/>
                </a:solidFill>
                <a:latin typeface="Knewave"/>
                <a:ea typeface="Knewave"/>
                <a:cs typeface="Knewave"/>
                <a:sym typeface="Knewave"/>
              </a:rPr>
              <a:t>Cultural Insight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60" y="1562349"/>
            <a:ext cx="8077830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b="1" spc="-104" dirty="0">
                <a:solidFill>
                  <a:srgbClr val="0B91A0"/>
                </a:solidFill>
                <a:latin typeface="Nunito Bold"/>
                <a:ea typeface="Nunito Bold"/>
                <a:cs typeface="Nunito Bold"/>
                <a:sym typeface="Nunito Bold"/>
              </a:rPr>
              <a:t>Global Greetings &amp; Travel Tips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3827" y="2283082"/>
            <a:ext cx="11503820" cy="672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5"/>
              </a:lnSpc>
            </a:pPr>
            <a:r>
              <a:rPr lang="en-US" sz="3799" b="1" spc="37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Greetings</a:t>
            </a: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Ở Nhật Bản: Cúi chào (bow) là thông lệ.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Ở Mỹ: Bắt tay, eye contact, cười thân thiện.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Ở Thái Lan: Wai (chắp tay trước ngực).</a:t>
            </a:r>
          </a:p>
          <a:p>
            <a:pPr algn="l">
              <a:lnSpc>
                <a:spcPts val="5965"/>
              </a:lnSpc>
            </a:pPr>
            <a:r>
              <a:rPr lang="en-US" sz="3799" b="1" spc="37">
                <a:solidFill>
                  <a:srgbClr val="0A8DCD"/>
                </a:solidFill>
                <a:latin typeface="Nunito Bold"/>
                <a:ea typeface="Nunito Bold"/>
                <a:cs typeface="Nunito Bold"/>
                <a:sym typeface="Nunito Bold"/>
              </a:rPr>
              <a:t>Travel Tips</a:t>
            </a: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Check the weather before you go.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Learn some basic local phrases.</a:t>
            </a:r>
          </a:p>
          <a:p>
            <a:pPr marL="820416" lvl="1" indent="-410208" algn="l">
              <a:lnSpc>
                <a:spcPts val="5965"/>
              </a:lnSpc>
              <a:buFont typeface="Arial"/>
              <a:buChar char="•"/>
            </a:pPr>
            <a:r>
              <a:rPr lang="en-US" sz="3799" spc="37">
                <a:solidFill>
                  <a:srgbClr val="0A8DCD"/>
                </a:solidFill>
                <a:latin typeface="Nunito"/>
                <a:ea typeface="Nunito"/>
                <a:cs typeface="Nunito"/>
                <a:sym typeface="Nunito"/>
              </a:rPr>
              <a:t>Respect local customs and cultures.</a:t>
            </a:r>
          </a:p>
          <a:p>
            <a:pPr algn="ctr">
              <a:lnSpc>
                <a:spcPts val="5965"/>
              </a:lnSpc>
            </a:pPr>
            <a:endParaRPr lang="en-US" sz="3799" spc="37">
              <a:solidFill>
                <a:srgbClr val="0A8DC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" name="Freeform 8"/>
          <p:cNvSpPr/>
          <p:nvPr/>
        </p:nvSpPr>
        <p:spPr>
          <a:xfrm rot="-664542">
            <a:off x="13587036" y="6092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8" y="0"/>
                </a:lnTo>
                <a:lnTo>
                  <a:pt x="5608088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4000" y="4310236"/>
            <a:ext cx="8566321" cy="5225456"/>
          </a:xfrm>
          <a:custGeom>
            <a:avLst/>
            <a:gdLst/>
            <a:ahLst/>
            <a:cxnLst/>
            <a:rect l="l" t="t" r="r" b="b"/>
            <a:pathLst>
              <a:path w="8566321" h="5225456">
                <a:moveTo>
                  <a:pt x="0" y="0"/>
                </a:moveTo>
                <a:lnTo>
                  <a:pt x="8566321" y="0"/>
                </a:lnTo>
                <a:lnTo>
                  <a:pt x="8566321" y="5225456"/>
                </a:lnTo>
                <a:lnTo>
                  <a:pt x="0" y="52254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5928" y="8743950"/>
            <a:ext cx="25924305" cy="3086100"/>
            <a:chOff x="0" y="0"/>
            <a:chExt cx="6827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27800" cy="812800"/>
            </a:xfrm>
            <a:custGeom>
              <a:avLst/>
              <a:gdLst/>
              <a:ahLst/>
              <a:cxnLst/>
              <a:rect l="l" t="t" r="r" b="b"/>
              <a:pathLst>
                <a:path w="6827800" h="812800">
                  <a:moveTo>
                    <a:pt x="0" y="0"/>
                  </a:moveTo>
                  <a:lnTo>
                    <a:pt x="6827800" y="0"/>
                  </a:lnTo>
                  <a:lnTo>
                    <a:pt x="6827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37094">
                <a:alpha val="2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6827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3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51060" y="735098"/>
            <a:ext cx="15360454" cy="9542682"/>
          </a:xfrm>
          <a:custGeom>
            <a:avLst/>
            <a:gdLst/>
            <a:ahLst/>
            <a:cxnLst/>
            <a:rect l="l" t="t" r="r" b="b"/>
            <a:pathLst>
              <a:path w="15360454" h="9542682">
                <a:moveTo>
                  <a:pt x="0" y="0"/>
                </a:moveTo>
                <a:lnTo>
                  <a:pt x="15360455" y="0"/>
                </a:lnTo>
                <a:lnTo>
                  <a:pt x="15360455" y="9542682"/>
                </a:lnTo>
                <a:lnTo>
                  <a:pt x="0" y="954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86742" y="1514475"/>
            <a:ext cx="10889090" cy="1598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4"/>
              </a:lnSpc>
            </a:pPr>
            <a:r>
              <a:rPr lang="en-US" sz="13728">
                <a:solidFill>
                  <a:srgbClr val="04737F"/>
                </a:solidFill>
                <a:latin typeface="Knewave"/>
                <a:ea typeface="Knewave"/>
                <a:cs typeface="Knewave"/>
                <a:sym typeface="Knewave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-3978734" y="7821788"/>
            <a:ext cx="13707817" cy="922162"/>
          </a:xfrm>
          <a:custGeom>
            <a:avLst/>
            <a:gdLst/>
            <a:ahLst/>
            <a:cxnLst/>
            <a:rect l="l" t="t" r="r" b="b"/>
            <a:pathLst>
              <a:path w="13707817" h="922162">
                <a:moveTo>
                  <a:pt x="0" y="0"/>
                </a:moveTo>
                <a:lnTo>
                  <a:pt x="13707817" y="0"/>
                </a:lnTo>
                <a:lnTo>
                  <a:pt x="13707817" y="922162"/>
                </a:lnTo>
                <a:lnTo>
                  <a:pt x="0" y="922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803268">
            <a:off x="12702993" y="3264"/>
            <a:ext cx="4042469" cy="5990074"/>
          </a:xfrm>
          <a:custGeom>
            <a:avLst/>
            <a:gdLst/>
            <a:ahLst/>
            <a:cxnLst/>
            <a:rect l="l" t="t" r="r" b="b"/>
            <a:pathLst>
              <a:path w="4042469" h="5990074">
                <a:moveTo>
                  <a:pt x="0" y="0"/>
                </a:moveTo>
                <a:lnTo>
                  <a:pt x="4042469" y="0"/>
                </a:lnTo>
                <a:lnTo>
                  <a:pt x="4042469" y="5990074"/>
                </a:lnTo>
                <a:lnTo>
                  <a:pt x="0" y="599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7616"/>
            </a:stretch>
          </a:blipFill>
        </p:spPr>
      </p:sp>
      <p:sp>
        <p:nvSpPr>
          <p:cNvPr id="9" name="Freeform 9"/>
          <p:cNvSpPr/>
          <p:nvPr/>
        </p:nvSpPr>
        <p:spPr>
          <a:xfrm rot="-7552884" flipV="1">
            <a:off x="-509114" y="4610349"/>
            <a:ext cx="3075628" cy="6216227"/>
          </a:xfrm>
          <a:custGeom>
            <a:avLst/>
            <a:gdLst/>
            <a:ahLst/>
            <a:cxnLst/>
            <a:rect l="l" t="t" r="r" b="b"/>
            <a:pathLst>
              <a:path w="3075628" h="6216227">
                <a:moveTo>
                  <a:pt x="0" y="6216227"/>
                </a:moveTo>
                <a:lnTo>
                  <a:pt x="3075628" y="6216227"/>
                </a:lnTo>
                <a:lnTo>
                  <a:pt x="3075628" y="0"/>
                </a:lnTo>
                <a:lnTo>
                  <a:pt x="0" y="0"/>
                </a:lnTo>
                <a:lnTo>
                  <a:pt x="0" y="621622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6563" b="-33056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165379" y="5885096"/>
            <a:ext cx="3415620" cy="3873384"/>
          </a:xfrm>
          <a:custGeom>
            <a:avLst/>
            <a:gdLst/>
            <a:ahLst/>
            <a:cxnLst/>
            <a:rect l="l" t="t" r="r" b="b"/>
            <a:pathLst>
              <a:path w="3415620" h="3873384">
                <a:moveTo>
                  <a:pt x="3415620" y="0"/>
                </a:moveTo>
                <a:lnTo>
                  <a:pt x="0" y="0"/>
                </a:lnTo>
                <a:lnTo>
                  <a:pt x="0" y="3873384"/>
                </a:lnTo>
                <a:lnTo>
                  <a:pt x="3415620" y="3873384"/>
                </a:lnTo>
                <a:lnTo>
                  <a:pt x="341562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03156" y="7718463"/>
            <a:ext cx="4348874" cy="2040017"/>
          </a:xfrm>
          <a:custGeom>
            <a:avLst/>
            <a:gdLst/>
            <a:ahLst/>
            <a:cxnLst/>
            <a:rect l="l" t="t" r="r" b="b"/>
            <a:pathLst>
              <a:path w="4348874" h="2040017">
                <a:moveTo>
                  <a:pt x="0" y="0"/>
                </a:moveTo>
                <a:lnTo>
                  <a:pt x="4348873" y="0"/>
                </a:lnTo>
                <a:lnTo>
                  <a:pt x="4348873" y="2040017"/>
                </a:lnTo>
                <a:lnTo>
                  <a:pt x="0" y="2040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22460">
            <a:off x="3394178" y="1653929"/>
            <a:ext cx="1584327" cy="1231542"/>
          </a:xfrm>
          <a:custGeom>
            <a:avLst/>
            <a:gdLst/>
            <a:ahLst/>
            <a:cxnLst/>
            <a:rect l="l" t="t" r="r" b="b"/>
            <a:pathLst>
              <a:path w="1584327" h="1231542">
                <a:moveTo>
                  <a:pt x="0" y="0"/>
                </a:moveTo>
                <a:lnTo>
                  <a:pt x="1584327" y="0"/>
                </a:lnTo>
                <a:lnTo>
                  <a:pt x="1584327" y="1231541"/>
                </a:lnTo>
                <a:lnTo>
                  <a:pt x="0" y="12315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244</Words>
  <Application>Microsoft Office PowerPoint</Application>
  <PresentationFormat>Custom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Nunito Bold</vt:lpstr>
      <vt:lpstr>Arial</vt:lpstr>
      <vt:lpstr>Knewave</vt:lpstr>
      <vt:lpstr>Fraunces Bold</vt:lpstr>
      <vt:lpstr>Nunito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Mẫu 1: Thực tế môn tiếng anh</dc:title>
  <cp:lastModifiedBy>WEUP - THIET KE - 07</cp:lastModifiedBy>
  <cp:revision>2</cp:revision>
  <dcterms:created xsi:type="dcterms:W3CDTF">2006-08-16T00:00:00Z</dcterms:created>
  <dcterms:modified xsi:type="dcterms:W3CDTF">2025-04-18T07:27:32Z</dcterms:modified>
  <dc:identifier>DAGjMSxY0Nc</dc:identifier>
</cp:coreProperties>
</file>